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299" r:id="rId2"/>
    <p:sldId id="266" r:id="rId3"/>
    <p:sldId id="267" r:id="rId4"/>
    <p:sldId id="268" r:id="rId5"/>
    <p:sldId id="269" r:id="rId6"/>
    <p:sldId id="270" r:id="rId7"/>
    <p:sldId id="271" r:id="rId8"/>
    <p:sldId id="272" r:id="rId9"/>
    <p:sldId id="273" r:id="rId10"/>
    <p:sldId id="274" r:id="rId11"/>
    <p:sldId id="275" r:id="rId12"/>
    <p:sldId id="276" r:id="rId13"/>
    <p:sldId id="277" r:id="rId14"/>
    <p:sldId id="278" r:id="rId15"/>
    <p:sldId id="279" r:id="rId16"/>
    <p:sldId id="280" r:id="rId17"/>
    <p:sldId id="281" r:id="rId18"/>
    <p:sldId id="303" r:id="rId19"/>
    <p:sldId id="304" r:id="rId20"/>
    <p:sldId id="305" r:id="rId21"/>
    <p:sldId id="306" r:id="rId22"/>
    <p:sldId id="290" r:id="rId23"/>
    <p:sldId id="309" r:id="rId24"/>
    <p:sldId id="310" r:id="rId25"/>
    <p:sldId id="307" r:id="rId26"/>
    <p:sldId id="308" r:id="rId27"/>
    <p:sldId id="295" r:id="rId28"/>
    <p:sldId id="296" r:id="rId29"/>
    <p:sldId id="300" r:id="rId30"/>
    <p:sldId id="301" r:id="rId31"/>
  </p:sldIdLst>
  <p:sldSz cx="12192000" cy="6858000"/>
  <p:notesSz cx="6858000" cy="9144000"/>
  <p:custDataLst>
    <p:tags r:id="rId3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44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autoAdjust="0"/>
    <p:restoredTop sz="87949" autoAdjust="0"/>
  </p:normalViewPr>
  <p:slideViewPr>
    <p:cSldViewPr snapToGrid="0">
      <p:cViewPr varScale="1">
        <p:scale>
          <a:sx n="109" d="100"/>
          <a:sy n="109" d="100"/>
        </p:scale>
        <p:origin x="216" y="30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4" d="100"/>
          <a:sy n="94" d="100"/>
        </p:scale>
        <p:origin x="1808"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A31665E-8E8E-CD46-BDAB-7B39B3612E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5CC9AA0-DC88-6D40-8682-160ECDE1C56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EE12BC-EC0E-6446-A774-DE9589606F67}" type="datetimeFigureOut">
              <a:rPr lang="en-US" smtClean="0"/>
              <a:t>12/6/19</a:t>
            </a:fld>
            <a:endParaRPr lang="en-US"/>
          </a:p>
        </p:txBody>
      </p:sp>
      <p:sp>
        <p:nvSpPr>
          <p:cNvPr id="4" name="Footer Placeholder 3">
            <a:extLst>
              <a:ext uri="{FF2B5EF4-FFF2-40B4-BE49-F238E27FC236}">
                <a16:creationId xmlns:a16="http://schemas.microsoft.com/office/drawing/2014/main" id="{E299A54F-F223-C047-8C29-75C2D0917B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91C03E6-2154-F44D-8AD5-7CE26A0BFC0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26B4A11-0E5F-3B47-AF47-0540598486C5}" type="slidenum">
              <a:rPr lang="en-US" smtClean="0"/>
              <a:t>‹#›</a:t>
            </a:fld>
            <a:endParaRPr lang="en-US"/>
          </a:p>
        </p:txBody>
      </p:sp>
    </p:spTree>
    <p:extLst>
      <p:ext uri="{BB962C8B-B14F-4D97-AF65-F5344CB8AC3E}">
        <p14:creationId xmlns:p14="http://schemas.microsoft.com/office/powerpoint/2010/main" val="22809768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EB66A8-84A3-4029-AEE0-ABE9D0522317}" type="datetimeFigureOut">
              <a:rPr lang="en-US" smtClean="0"/>
              <a:t>12/6/19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51FE3D-A77A-45B8-8A34-524A25992A1E}" type="slidenum">
              <a:rPr lang="en-US" smtClean="0"/>
              <a:t>‹#›</a:t>
            </a:fld>
            <a:endParaRPr lang="en-US"/>
          </a:p>
        </p:txBody>
      </p:sp>
    </p:spTree>
    <p:extLst>
      <p:ext uri="{BB962C8B-B14F-4D97-AF65-F5344CB8AC3E}">
        <p14:creationId xmlns:p14="http://schemas.microsoft.com/office/powerpoint/2010/main" val="3625884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51FE3D-A77A-45B8-8A34-524A25992A1E}" type="slidenum">
              <a:rPr lang="en-US" smtClean="0"/>
              <a:t>5</a:t>
            </a:fld>
            <a:endParaRPr lang="en-US"/>
          </a:p>
        </p:txBody>
      </p:sp>
    </p:spTree>
    <p:extLst>
      <p:ext uri="{BB962C8B-B14F-4D97-AF65-F5344CB8AC3E}">
        <p14:creationId xmlns:p14="http://schemas.microsoft.com/office/powerpoint/2010/main" val="4075910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51FE3D-A77A-45B8-8A34-524A25992A1E}" type="slidenum">
              <a:rPr lang="en-US" smtClean="0"/>
              <a:t>16</a:t>
            </a:fld>
            <a:endParaRPr lang="en-US"/>
          </a:p>
        </p:txBody>
      </p:sp>
    </p:spTree>
    <p:extLst>
      <p:ext uri="{BB962C8B-B14F-4D97-AF65-F5344CB8AC3E}">
        <p14:creationId xmlns:p14="http://schemas.microsoft.com/office/powerpoint/2010/main" val="23594934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51FE3D-A77A-45B8-8A34-524A25992A1E}" type="slidenum">
              <a:rPr lang="en-US" smtClean="0"/>
              <a:t>17</a:t>
            </a:fld>
            <a:endParaRPr lang="en-US"/>
          </a:p>
        </p:txBody>
      </p:sp>
    </p:spTree>
    <p:extLst>
      <p:ext uri="{BB962C8B-B14F-4D97-AF65-F5344CB8AC3E}">
        <p14:creationId xmlns:p14="http://schemas.microsoft.com/office/powerpoint/2010/main" val="31687161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51FE3D-A77A-45B8-8A34-524A25992A1E}" type="slidenum">
              <a:rPr lang="en-US" smtClean="0"/>
              <a:t>18</a:t>
            </a:fld>
            <a:endParaRPr lang="en-US"/>
          </a:p>
        </p:txBody>
      </p:sp>
    </p:spTree>
    <p:extLst>
      <p:ext uri="{BB962C8B-B14F-4D97-AF65-F5344CB8AC3E}">
        <p14:creationId xmlns:p14="http://schemas.microsoft.com/office/powerpoint/2010/main" val="3601705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51FE3D-A77A-45B8-8A34-524A25992A1E}" type="slidenum">
              <a:rPr lang="en-US" smtClean="0"/>
              <a:t>20</a:t>
            </a:fld>
            <a:endParaRPr lang="en-US"/>
          </a:p>
        </p:txBody>
      </p:sp>
    </p:spTree>
    <p:extLst>
      <p:ext uri="{BB962C8B-B14F-4D97-AF65-F5344CB8AC3E}">
        <p14:creationId xmlns:p14="http://schemas.microsoft.com/office/powerpoint/2010/main" val="3570201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51FE3D-A77A-45B8-8A34-524A25992A1E}" type="slidenum">
              <a:rPr lang="en-US" smtClean="0"/>
              <a:t>21</a:t>
            </a:fld>
            <a:endParaRPr lang="en-US"/>
          </a:p>
        </p:txBody>
      </p:sp>
    </p:spTree>
    <p:extLst>
      <p:ext uri="{BB962C8B-B14F-4D97-AF65-F5344CB8AC3E}">
        <p14:creationId xmlns:p14="http://schemas.microsoft.com/office/powerpoint/2010/main" val="3355484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51FE3D-A77A-45B8-8A34-524A25992A1E}" type="slidenum">
              <a:rPr lang="en-US" smtClean="0"/>
              <a:t>22</a:t>
            </a:fld>
            <a:endParaRPr lang="en-US"/>
          </a:p>
        </p:txBody>
      </p:sp>
    </p:spTree>
    <p:extLst>
      <p:ext uri="{BB962C8B-B14F-4D97-AF65-F5344CB8AC3E}">
        <p14:creationId xmlns:p14="http://schemas.microsoft.com/office/powerpoint/2010/main" val="3828612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A51FE3D-A77A-45B8-8A34-524A25992A1E}" type="slidenum">
              <a:rPr lang="en-US" smtClean="0"/>
              <a:t>23</a:t>
            </a:fld>
            <a:endParaRPr lang="en-US"/>
          </a:p>
        </p:txBody>
      </p:sp>
    </p:spTree>
    <p:extLst>
      <p:ext uri="{BB962C8B-B14F-4D97-AF65-F5344CB8AC3E}">
        <p14:creationId xmlns:p14="http://schemas.microsoft.com/office/powerpoint/2010/main" val="19592898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51FE3D-A77A-45B8-8A34-524A25992A1E}" type="slidenum">
              <a:rPr lang="en-US" smtClean="0"/>
              <a:t>24</a:t>
            </a:fld>
            <a:endParaRPr lang="en-US"/>
          </a:p>
        </p:txBody>
      </p:sp>
    </p:spTree>
    <p:extLst>
      <p:ext uri="{BB962C8B-B14F-4D97-AF65-F5344CB8AC3E}">
        <p14:creationId xmlns:p14="http://schemas.microsoft.com/office/powerpoint/2010/main" val="44419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A51FE3D-A77A-45B8-8A34-524A25992A1E}" type="slidenum">
              <a:rPr lang="en-US" smtClean="0"/>
              <a:t>25</a:t>
            </a:fld>
            <a:endParaRPr lang="en-US"/>
          </a:p>
        </p:txBody>
      </p:sp>
    </p:spTree>
    <p:extLst>
      <p:ext uri="{BB962C8B-B14F-4D97-AF65-F5344CB8AC3E}">
        <p14:creationId xmlns:p14="http://schemas.microsoft.com/office/powerpoint/2010/main" val="7131327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51FE3D-A77A-45B8-8A34-524A25992A1E}" type="slidenum">
              <a:rPr lang="en-US" smtClean="0"/>
              <a:t>27</a:t>
            </a:fld>
            <a:endParaRPr lang="en-US"/>
          </a:p>
        </p:txBody>
      </p:sp>
    </p:spTree>
    <p:extLst>
      <p:ext uri="{BB962C8B-B14F-4D97-AF65-F5344CB8AC3E}">
        <p14:creationId xmlns:p14="http://schemas.microsoft.com/office/powerpoint/2010/main" val="3678373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51FE3D-A77A-45B8-8A34-524A25992A1E}" type="slidenum">
              <a:rPr lang="en-US" smtClean="0"/>
              <a:t>6</a:t>
            </a:fld>
            <a:endParaRPr lang="en-US"/>
          </a:p>
        </p:txBody>
      </p:sp>
    </p:spTree>
    <p:extLst>
      <p:ext uri="{BB962C8B-B14F-4D97-AF65-F5344CB8AC3E}">
        <p14:creationId xmlns:p14="http://schemas.microsoft.com/office/powerpoint/2010/main" val="61444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51FE3D-A77A-45B8-8A34-524A25992A1E}" type="slidenum">
              <a:rPr lang="en-US" smtClean="0"/>
              <a:t>7</a:t>
            </a:fld>
            <a:endParaRPr lang="en-US"/>
          </a:p>
        </p:txBody>
      </p:sp>
    </p:spTree>
    <p:extLst>
      <p:ext uri="{BB962C8B-B14F-4D97-AF65-F5344CB8AC3E}">
        <p14:creationId xmlns:p14="http://schemas.microsoft.com/office/powerpoint/2010/main" val="640268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51FE3D-A77A-45B8-8A34-524A25992A1E}" type="slidenum">
              <a:rPr lang="en-US" smtClean="0"/>
              <a:t>8</a:t>
            </a:fld>
            <a:endParaRPr lang="en-US"/>
          </a:p>
        </p:txBody>
      </p:sp>
    </p:spTree>
    <p:extLst>
      <p:ext uri="{BB962C8B-B14F-4D97-AF65-F5344CB8AC3E}">
        <p14:creationId xmlns:p14="http://schemas.microsoft.com/office/powerpoint/2010/main" val="3540067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51FE3D-A77A-45B8-8A34-524A25992A1E}" type="slidenum">
              <a:rPr lang="en-US" smtClean="0"/>
              <a:t>9</a:t>
            </a:fld>
            <a:endParaRPr lang="en-US"/>
          </a:p>
        </p:txBody>
      </p:sp>
    </p:spTree>
    <p:extLst>
      <p:ext uri="{BB962C8B-B14F-4D97-AF65-F5344CB8AC3E}">
        <p14:creationId xmlns:p14="http://schemas.microsoft.com/office/powerpoint/2010/main" val="27118618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51FE3D-A77A-45B8-8A34-524A25992A1E}" type="slidenum">
              <a:rPr lang="en-US" smtClean="0"/>
              <a:t>10</a:t>
            </a:fld>
            <a:endParaRPr lang="en-US"/>
          </a:p>
        </p:txBody>
      </p:sp>
    </p:spTree>
    <p:extLst>
      <p:ext uri="{BB962C8B-B14F-4D97-AF65-F5344CB8AC3E}">
        <p14:creationId xmlns:p14="http://schemas.microsoft.com/office/powerpoint/2010/main" val="3569575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51FE3D-A77A-45B8-8A34-524A25992A1E}" type="slidenum">
              <a:rPr lang="en-US" smtClean="0"/>
              <a:t>11</a:t>
            </a:fld>
            <a:endParaRPr lang="en-US"/>
          </a:p>
        </p:txBody>
      </p:sp>
    </p:spTree>
    <p:extLst>
      <p:ext uri="{BB962C8B-B14F-4D97-AF65-F5344CB8AC3E}">
        <p14:creationId xmlns:p14="http://schemas.microsoft.com/office/powerpoint/2010/main" val="2314082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51FE3D-A77A-45B8-8A34-524A25992A1E}" type="slidenum">
              <a:rPr lang="en-US" smtClean="0"/>
              <a:t>14</a:t>
            </a:fld>
            <a:endParaRPr lang="en-US"/>
          </a:p>
        </p:txBody>
      </p:sp>
    </p:spTree>
    <p:extLst>
      <p:ext uri="{BB962C8B-B14F-4D97-AF65-F5344CB8AC3E}">
        <p14:creationId xmlns:p14="http://schemas.microsoft.com/office/powerpoint/2010/main" val="10817417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51FE3D-A77A-45B8-8A34-524A25992A1E}" type="slidenum">
              <a:rPr lang="en-US" smtClean="0"/>
              <a:t>15</a:t>
            </a:fld>
            <a:endParaRPr lang="en-US"/>
          </a:p>
        </p:txBody>
      </p:sp>
    </p:spTree>
    <p:extLst>
      <p:ext uri="{BB962C8B-B14F-4D97-AF65-F5344CB8AC3E}">
        <p14:creationId xmlns:p14="http://schemas.microsoft.com/office/powerpoint/2010/main" val="42576700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10" name="Group 9"/>
          <p:cNvGrpSpPr/>
          <p:nvPr userDrawn="1"/>
        </p:nvGrpSpPr>
        <p:grpSpPr>
          <a:xfrm>
            <a:off x="7696199" y="0"/>
            <a:ext cx="4572002" cy="6858000"/>
            <a:chOff x="0" y="0"/>
            <a:chExt cx="4572002" cy="6858000"/>
          </a:xfrm>
        </p:grpSpPr>
        <p:sp>
          <p:nvSpPr>
            <p:cNvPr id="11" name="Rectangle 10"/>
            <p:cNvSpPr/>
            <p:nvPr/>
          </p:nvSpPr>
          <p:spPr>
            <a:xfrm>
              <a:off x="0" y="0"/>
              <a:ext cx="457200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a:t>
              </a:r>
            </a:p>
          </p:txBody>
        </p:sp>
        <p:pic>
          <p:nvPicPr>
            <p:cNvPr id="12" name="Picture 11"/>
            <p:cNvPicPr>
              <a:picLocks noChangeAspect="1"/>
            </p:cNvPicPr>
            <p:nvPr/>
          </p:nvPicPr>
          <p:blipFill rotWithShape="1">
            <a:blip r:embed="rId2" cstate="print">
              <a:extLst>
                <a:ext uri="{28A0092B-C50C-407E-A947-70E740481C1C}">
                  <a14:useLocalDpi xmlns:a14="http://schemas.microsoft.com/office/drawing/2010/main" val="0"/>
                </a:ext>
              </a:extLst>
            </a:blip>
            <a:srcRect t="87953" r="49988"/>
            <a:stretch/>
          </p:blipFill>
          <p:spPr>
            <a:xfrm>
              <a:off x="0" y="6031832"/>
              <a:ext cx="4572001" cy="826168"/>
            </a:xfrm>
            <a:custGeom>
              <a:avLst/>
              <a:gdLst>
                <a:gd name="connsiteX0" fmla="*/ 0 w 4572001"/>
                <a:gd name="connsiteY0" fmla="*/ 0 h 6858000"/>
                <a:gd name="connsiteX1" fmla="*/ 4572001 w 4572001"/>
                <a:gd name="connsiteY1" fmla="*/ 0 h 6858000"/>
                <a:gd name="connsiteX2" fmla="*/ 4572001 w 4572001"/>
                <a:gd name="connsiteY2" fmla="*/ 6858000 h 6858000"/>
                <a:gd name="connsiteX3" fmla="*/ 0 w 4572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572001" h="6858000">
                  <a:moveTo>
                    <a:pt x="0" y="0"/>
                  </a:moveTo>
                  <a:lnTo>
                    <a:pt x="4572001" y="0"/>
                  </a:lnTo>
                  <a:lnTo>
                    <a:pt x="4572001" y="6858000"/>
                  </a:lnTo>
                  <a:lnTo>
                    <a:pt x="0" y="6858000"/>
                  </a:lnTo>
                  <a:close/>
                </a:path>
              </a:pathLst>
            </a:custGeom>
          </p:spPr>
        </p:pic>
      </p:gr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997954" cy="6858000"/>
          </a:xfrm>
          <a:prstGeom prst="rect">
            <a:avLst/>
          </a:prstGeom>
        </p:spPr>
      </p:pic>
      <p:sp>
        <p:nvSpPr>
          <p:cNvPr id="2" name="Title 1"/>
          <p:cNvSpPr>
            <a:spLocks noGrp="1"/>
          </p:cNvSpPr>
          <p:nvPr>
            <p:ph type="ctrTitle" hasCustomPrompt="1"/>
          </p:nvPr>
        </p:nvSpPr>
        <p:spPr>
          <a:xfrm>
            <a:off x="609600" y="1122363"/>
            <a:ext cx="7716253" cy="2387600"/>
          </a:xfrm>
        </p:spPr>
        <p:txBody>
          <a:bodyPr anchor="b" anchorCtr="0">
            <a:normAutofit/>
          </a:bodyPr>
          <a:lstStyle>
            <a:lvl1pPr algn="l">
              <a:defRPr sz="40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3" name="Subtitle 2"/>
          <p:cNvSpPr>
            <a:spLocks noGrp="1"/>
          </p:cNvSpPr>
          <p:nvPr>
            <p:ph type="subTitle" idx="1"/>
          </p:nvPr>
        </p:nvSpPr>
        <p:spPr>
          <a:xfrm>
            <a:off x="609600" y="3602038"/>
            <a:ext cx="7716253" cy="1655762"/>
          </a:xfrm>
        </p:spPr>
        <p:txBody>
          <a:bodyPr anchor="t" anchorCtr="0">
            <a:normAutofit/>
          </a:bodyPr>
          <a:lstStyle>
            <a:lvl1pPr marL="0" indent="0" algn="l">
              <a:buNone/>
              <a:defRPr sz="30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descr="Oregon State University"/>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38760" y="4741558"/>
            <a:ext cx="1165484" cy="1216633"/>
          </a:xfrm>
          <a:prstGeom prst="rect">
            <a:avLst/>
          </a:prstGeom>
        </p:spPr>
      </p:pic>
    </p:spTree>
    <p:extLst>
      <p:ext uri="{BB962C8B-B14F-4D97-AF65-F5344CB8AC3E}">
        <p14:creationId xmlns:p14="http://schemas.microsoft.com/office/powerpoint/2010/main" val="32705384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t="25119"/>
          <a:stretch/>
        </p:blipFill>
        <p:spPr>
          <a:xfrm>
            <a:off x="-431" y="10633"/>
            <a:ext cx="12192431" cy="6847367"/>
          </a:xfrm>
          <a:prstGeom prst="rect">
            <a:avLst/>
          </a:prstGeom>
        </p:spPr>
      </p:pic>
      <p:grpSp>
        <p:nvGrpSpPr>
          <p:cNvPr id="6" name="Group 5"/>
          <p:cNvGrpSpPr/>
          <p:nvPr userDrawn="1"/>
        </p:nvGrpSpPr>
        <p:grpSpPr>
          <a:xfrm>
            <a:off x="2194" y="0"/>
            <a:ext cx="12189806" cy="2923082"/>
            <a:chOff x="0" y="0"/>
            <a:chExt cx="9141806" cy="2923082"/>
          </a:xfrm>
        </p:grpSpPr>
        <p:sp>
          <p:nvSpPr>
            <p:cNvPr id="7" name="Rectangle 6"/>
            <p:cNvSpPr/>
            <p:nvPr/>
          </p:nvSpPr>
          <p:spPr>
            <a:xfrm>
              <a:off x="0" y="0"/>
              <a:ext cx="9141806" cy="29230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rcRect b="57377"/>
            <a:stretch>
              <a:fillRect/>
            </a:stretch>
          </p:blipFill>
          <p:spPr>
            <a:xfrm>
              <a:off x="0" y="0"/>
              <a:ext cx="9141806" cy="2923082"/>
            </a:xfrm>
            <a:custGeom>
              <a:avLst/>
              <a:gdLst>
                <a:gd name="connsiteX0" fmla="*/ 0 w 9141806"/>
                <a:gd name="connsiteY0" fmla="*/ 0 h 2923082"/>
                <a:gd name="connsiteX1" fmla="*/ 9141806 w 9141806"/>
                <a:gd name="connsiteY1" fmla="*/ 0 h 2923082"/>
                <a:gd name="connsiteX2" fmla="*/ 9141806 w 9141806"/>
                <a:gd name="connsiteY2" fmla="*/ 2923082 h 2923082"/>
                <a:gd name="connsiteX3" fmla="*/ 0 w 9141806"/>
                <a:gd name="connsiteY3" fmla="*/ 2923082 h 2923082"/>
              </a:gdLst>
              <a:ahLst/>
              <a:cxnLst>
                <a:cxn ang="0">
                  <a:pos x="connsiteX0" y="connsiteY0"/>
                </a:cxn>
                <a:cxn ang="0">
                  <a:pos x="connsiteX1" y="connsiteY1"/>
                </a:cxn>
                <a:cxn ang="0">
                  <a:pos x="connsiteX2" y="connsiteY2"/>
                </a:cxn>
                <a:cxn ang="0">
                  <a:pos x="connsiteX3" y="connsiteY3"/>
                </a:cxn>
              </a:cxnLst>
              <a:rect l="l" t="t" r="r" b="b"/>
              <a:pathLst>
                <a:path w="9141806" h="2923082">
                  <a:moveTo>
                    <a:pt x="0" y="0"/>
                  </a:moveTo>
                  <a:lnTo>
                    <a:pt x="9141806" y="0"/>
                  </a:lnTo>
                  <a:lnTo>
                    <a:pt x="9141806" y="2923082"/>
                  </a:lnTo>
                  <a:lnTo>
                    <a:pt x="0" y="2923082"/>
                  </a:lnTo>
                  <a:close/>
                </a:path>
              </a:pathLst>
            </a:custGeom>
          </p:spPr>
        </p:pic>
      </p:grpSp>
      <p:sp>
        <p:nvSpPr>
          <p:cNvPr id="9" name="Rectangle 8"/>
          <p:cNvSpPr/>
          <p:nvPr userDrawn="1"/>
        </p:nvSpPr>
        <p:spPr>
          <a:xfrm>
            <a:off x="723900" y="723900"/>
            <a:ext cx="10262216" cy="30138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p:cNvSpPr>
            <a:spLocks noGrp="1"/>
          </p:cNvSpPr>
          <p:nvPr>
            <p:ph type="title"/>
          </p:nvPr>
        </p:nvSpPr>
        <p:spPr>
          <a:xfrm>
            <a:off x="1343738" y="958878"/>
            <a:ext cx="8855470" cy="569193"/>
          </a:xfrm>
        </p:spPr>
        <p:txBody>
          <a:bodyPr>
            <a:normAutofit/>
          </a:bodyPr>
          <a:lstStyle>
            <a:lvl1pPr>
              <a:defRPr sz="28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0" name="Oval 9"/>
          <p:cNvSpPr>
            <a:spLocks noChangeAspect="1"/>
          </p:cNvSpPr>
          <p:nvPr userDrawn="1"/>
        </p:nvSpPr>
        <p:spPr>
          <a:xfrm>
            <a:off x="10592662" y="958878"/>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icture Placeholder 2"/>
          <p:cNvSpPr>
            <a:spLocks noGrp="1"/>
          </p:cNvSpPr>
          <p:nvPr>
            <p:ph type="pic" sz="quarter" idx="12" hasCustomPrompt="1"/>
          </p:nvPr>
        </p:nvSpPr>
        <p:spPr>
          <a:xfrm>
            <a:off x="10734055" y="1100271"/>
            <a:ext cx="504121" cy="504122"/>
          </a:xfrm>
        </p:spPr>
        <p:txBody>
          <a:bodyPr anchor="ctr" anchorCtr="0">
            <a:noAutofit/>
          </a:bodyPr>
          <a:lstStyle>
            <a:lvl1pPr marL="0" indent="0" algn="ctr">
              <a:buNone/>
              <a:defRPr sz="800"/>
            </a:lvl1pPr>
          </a:lstStyle>
          <a:p>
            <a:r>
              <a:rPr lang="en-US" dirty="0"/>
              <a:t>Icon image</a:t>
            </a:r>
          </a:p>
        </p:txBody>
      </p:sp>
      <p:sp>
        <p:nvSpPr>
          <p:cNvPr id="17" name="Text Placeholder 16"/>
          <p:cNvSpPr>
            <a:spLocks noGrp="1"/>
          </p:cNvSpPr>
          <p:nvPr>
            <p:ph type="body" sz="quarter" idx="13" hasCustomPrompt="1"/>
          </p:nvPr>
        </p:nvSpPr>
        <p:spPr>
          <a:xfrm>
            <a:off x="1343025" y="1604963"/>
            <a:ext cx="8856663" cy="1957387"/>
          </a:xfrm>
        </p:spPr>
        <p:txBody>
          <a:bodyPr>
            <a:normAutofit/>
          </a:bodyPr>
          <a:lstStyle>
            <a:lvl1pPr marL="228600" indent="-228600">
              <a:buClr>
                <a:srgbClr val="DC4405"/>
              </a:buClr>
              <a:buFont typeface="Courier New" panose="02070309020205020404" pitchFamily="49" charset="0"/>
              <a:buChar char="o"/>
              <a:defRPr sz="2000">
                <a:solidFill>
                  <a:schemeClr val="bg1"/>
                </a:solidFill>
                <a:latin typeface="+mn-lt"/>
              </a:defRPr>
            </a:lvl1pPr>
            <a:lvl2pPr marL="685800" indent="-228600">
              <a:buClr>
                <a:srgbClr val="DC4405"/>
              </a:buClr>
              <a:buFont typeface="Courier New" panose="02070309020205020404" pitchFamily="49" charset="0"/>
              <a:buChar char="o"/>
              <a:defRPr sz="1800">
                <a:solidFill>
                  <a:schemeClr val="bg1"/>
                </a:solidFill>
                <a:latin typeface="+mn-lt"/>
              </a:defRPr>
            </a:lvl2pPr>
            <a:lvl3pPr marL="1143000" indent="-228600">
              <a:buClr>
                <a:srgbClr val="DC4405"/>
              </a:buClr>
              <a:buFont typeface="Courier New" panose="02070309020205020404" pitchFamily="49" charset="0"/>
              <a:buChar char="o"/>
              <a:defRPr sz="1600">
                <a:solidFill>
                  <a:schemeClr val="bg1"/>
                </a:solidFill>
                <a:latin typeface="+mn-lt"/>
              </a:defRPr>
            </a:lvl3pPr>
            <a:lvl4pPr marL="1600200" indent="-228600">
              <a:buClr>
                <a:srgbClr val="DC4405"/>
              </a:buClr>
              <a:buFont typeface="Courier New" panose="02070309020205020404" pitchFamily="49" charset="0"/>
              <a:buChar char="o"/>
              <a:defRPr sz="1400">
                <a:solidFill>
                  <a:schemeClr val="bg1"/>
                </a:solidFill>
                <a:latin typeface="+mn-lt"/>
              </a:defRPr>
            </a:lvl4pPr>
            <a:lvl5pPr marL="2057400" indent="-228600">
              <a:buClr>
                <a:srgbClr val="DC4405"/>
              </a:buClr>
              <a:buFont typeface="Courier New" panose="02070309020205020404" pitchFamily="49" charset="0"/>
              <a:buChar char="o"/>
              <a:defRPr sz="1400">
                <a:solidFill>
                  <a:schemeClr val="bg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Picture Placeholder 3">
            <a:extLst>
              <a:ext uri="{C183D7F6-B498-43B3-948B-1728B52AA6E4}">
                <adec:decorative xmlns:adec="http://schemas.microsoft.com/office/drawing/2017/decorative" val="1"/>
              </a:ext>
            </a:extLst>
          </p:cNvPr>
          <p:cNvSpPr>
            <a:spLocks noGrp="1"/>
          </p:cNvSpPr>
          <p:nvPr>
            <p:ph type="pic" sz="quarter" idx="11"/>
          </p:nvPr>
        </p:nvSpPr>
        <p:spPr>
          <a:xfrm>
            <a:off x="-216" y="2904955"/>
            <a:ext cx="12192431" cy="3970678"/>
          </a:xfrm>
          <a:custGeom>
            <a:avLst/>
            <a:gdLst>
              <a:gd name="connsiteX0" fmla="*/ 0 w 12192000"/>
              <a:gd name="connsiteY0" fmla="*/ 983853 h 3935412"/>
              <a:gd name="connsiteX1" fmla="*/ 983853 w 12192000"/>
              <a:gd name="connsiteY1" fmla="*/ 983853 h 3935412"/>
              <a:gd name="connsiteX2" fmla="*/ 983853 w 12192000"/>
              <a:gd name="connsiteY2" fmla="*/ 0 h 3935412"/>
              <a:gd name="connsiteX3" fmla="*/ 11208147 w 12192000"/>
              <a:gd name="connsiteY3" fmla="*/ 0 h 3935412"/>
              <a:gd name="connsiteX4" fmla="*/ 11208147 w 12192000"/>
              <a:gd name="connsiteY4" fmla="*/ 983853 h 3935412"/>
              <a:gd name="connsiteX5" fmla="*/ 12192000 w 12192000"/>
              <a:gd name="connsiteY5" fmla="*/ 983853 h 3935412"/>
              <a:gd name="connsiteX6" fmla="*/ 12192000 w 12192000"/>
              <a:gd name="connsiteY6" fmla="*/ 2951559 h 3935412"/>
              <a:gd name="connsiteX7" fmla="*/ 11208147 w 12192000"/>
              <a:gd name="connsiteY7" fmla="*/ 2951559 h 3935412"/>
              <a:gd name="connsiteX8" fmla="*/ 11208147 w 12192000"/>
              <a:gd name="connsiteY8" fmla="*/ 3935412 h 3935412"/>
              <a:gd name="connsiteX9" fmla="*/ 983853 w 12192000"/>
              <a:gd name="connsiteY9" fmla="*/ 3935412 h 3935412"/>
              <a:gd name="connsiteX10" fmla="*/ 983853 w 12192000"/>
              <a:gd name="connsiteY10" fmla="*/ 2951559 h 3935412"/>
              <a:gd name="connsiteX11" fmla="*/ 0 w 12192000"/>
              <a:gd name="connsiteY11" fmla="*/ 2951559 h 3935412"/>
              <a:gd name="connsiteX12" fmla="*/ 0 w 12192000"/>
              <a:gd name="connsiteY12" fmla="*/ 983853 h 3935412"/>
              <a:gd name="connsiteX0" fmla="*/ 10633 w 12192000"/>
              <a:gd name="connsiteY0" fmla="*/ 0 h 3940387"/>
              <a:gd name="connsiteX1" fmla="*/ 983853 w 12192000"/>
              <a:gd name="connsiteY1" fmla="*/ 988828 h 3940387"/>
              <a:gd name="connsiteX2" fmla="*/ 983853 w 12192000"/>
              <a:gd name="connsiteY2" fmla="*/ 4975 h 3940387"/>
              <a:gd name="connsiteX3" fmla="*/ 11208147 w 12192000"/>
              <a:gd name="connsiteY3" fmla="*/ 4975 h 3940387"/>
              <a:gd name="connsiteX4" fmla="*/ 11208147 w 12192000"/>
              <a:gd name="connsiteY4" fmla="*/ 988828 h 3940387"/>
              <a:gd name="connsiteX5" fmla="*/ 12192000 w 12192000"/>
              <a:gd name="connsiteY5" fmla="*/ 988828 h 3940387"/>
              <a:gd name="connsiteX6" fmla="*/ 12192000 w 12192000"/>
              <a:gd name="connsiteY6" fmla="*/ 2956534 h 3940387"/>
              <a:gd name="connsiteX7" fmla="*/ 11208147 w 12192000"/>
              <a:gd name="connsiteY7" fmla="*/ 2956534 h 3940387"/>
              <a:gd name="connsiteX8" fmla="*/ 11208147 w 12192000"/>
              <a:gd name="connsiteY8" fmla="*/ 3940387 h 3940387"/>
              <a:gd name="connsiteX9" fmla="*/ 983853 w 12192000"/>
              <a:gd name="connsiteY9" fmla="*/ 3940387 h 3940387"/>
              <a:gd name="connsiteX10" fmla="*/ 983853 w 12192000"/>
              <a:gd name="connsiteY10" fmla="*/ 2956534 h 3940387"/>
              <a:gd name="connsiteX11" fmla="*/ 0 w 12192000"/>
              <a:gd name="connsiteY11" fmla="*/ 2956534 h 3940387"/>
              <a:gd name="connsiteX12" fmla="*/ 10633 w 12192000"/>
              <a:gd name="connsiteY12" fmla="*/ 0 h 3940387"/>
              <a:gd name="connsiteX0" fmla="*/ 10633 w 12192000"/>
              <a:gd name="connsiteY0" fmla="*/ 0 h 3940387"/>
              <a:gd name="connsiteX1" fmla="*/ 707407 w 12192000"/>
              <a:gd name="connsiteY1" fmla="*/ 0 h 3940387"/>
              <a:gd name="connsiteX2" fmla="*/ 983853 w 12192000"/>
              <a:gd name="connsiteY2" fmla="*/ 4975 h 3940387"/>
              <a:gd name="connsiteX3" fmla="*/ 11208147 w 12192000"/>
              <a:gd name="connsiteY3" fmla="*/ 4975 h 3940387"/>
              <a:gd name="connsiteX4" fmla="*/ 11208147 w 12192000"/>
              <a:gd name="connsiteY4" fmla="*/ 988828 h 3940387"/>
              <a:gd name="connsiteX5" fmla="*/ 12192000 w 12192000"/>
              <a:gd name="connsiteY5" fmla="*/ 988828 h 3940387"/>
              <a:gd name="connsiteX6" fmla="*/ 12192000 w 12192000"/>
              <a:gd name="connsiteY6" fmla="*/ 2956534 h 3940387"/>
              <a:gd name="connsiteX7" fmla="*/ 11208147 w 12192000"/>
              <a:gd name="connsiteY7" fmla="*/ 2956534 h 3940387"/>
              <a:gd name="connsiteX8" fmla="*/ 11208147 w 12192000"/>
              <a:gd name="connsiteY8" fmla="*/ 3940387 h 3940387"/>
              <a:gd name="connsiteX9" fmla="*/ 983853 w 12192000"/>
              <a:gd name="connsiteY9" fmla="*/ 3940387 h 3940387"/>
              <a:gd name="connsiteX10" fmla="*/ 983853 w 12192000"/>
              <a:gd name="connsiteY10" fmla="*/ 2956534 h 3940387"/>
              <a:gd name="connsiteX11" fmla="*/ 0 w 12192000"/>
              <a:gd name="connsiteY11" fmla="*/ 2956534 h 3940387"/>
              <a:gd name="connsiteX12" fmla="*/ 10633 w 12192000"/>
              <a:gd name="connsiteY12" fmla="*/ 0 h 3940387"/>
              <a:gd name="connsiteX0" fmla="*/ 10633 w 12192000"/>
              <a:gd name="connsiteY0" fmla="*/ 0 h 3940387"/>
              <a:gd name="connsiteX1" fmla="*/ 707407 w 12192000"/>
              <a:gd name="connsiteY1" fmla="*/ 0 h 3940387"/>
              <a:gd name="connsiteX2" fmla="*/ 718039 w 12192000"/>
              <a:gd name="connsiteY2" fmla="*/ 823682 h 3940387"/>
              <a:gd name="connsiteX3" fmla="*/ 11208147 w 12192000"/>
              <a:gd name="connsiteY3" fmla="*/ 4975 h 3940387"/>
              <a:gd name="connsiteX4" fmla="*/ 11208147 w 12192000"/>
              <a:gd name="connsiteY4" fmla="*/ 988828 h 3940387"/>
              <a:gd name="connsiteX5" fmla="*/ 12192000 w 12192000"/>
              <a:gd name="connsiteY5" fmla="*/ 988828 h 3940387"/>
              <a:gd name="connsiteX6" fmla="*/ 12192000 w 12192000"/>
              <a:gd name="connsiteY6" fmla="*/ 2956534 h 3940387"/>
              <a:gd name="connsiteX7" fmla="*/ 11208147 w 12192000"/>
              <a:gd name="connsiteY7" fmla="*/ 2956534 h 3940387"/>
              <a:gd name="connsiteX8" fmla="*/ 11208147 w 12192000"/>
              <a:gd name="connsiteY8" fmla="*/ 3940387 h 3940387"/>
              <a:gd name="connsiteX9" fmla="*/ 983853 w 12192000"/>
              <a:gd name="connsiteY9" fmla="*/ 3940387 h 3940387"/>
              <a:gd name="connsiteX10" fmla="*/ 983853 w 12192000"/>
              <a:gd name="connsiteY10" fmla="*/ 2956534 h 3940387"/>
              <a:gd name="connsiteX11" fmla="*/ 0 w 12192000"/>
              <a:gd name="connsiteY11" fmla="*/ 2956534 h 3940387"/>
              <a:gd name="connsiteX12" fmla="*/ 10633 w 12192000"/>
              <a:gd name="connsiteY12" fmla="*/ 0 h 3940387"/>
              <a:gd name="connsiteX0" fmla="*/ 10633 w 12192000"/>
              <a:gd name="connsiteY0" fmla="*/ 10632 h 3951019"/>
              <a:gd name="connsiteX1" fmla="*/ 728672 w 12192000"/>
              <a:gd name="connsiteY1" fmla="*/ 0 h 3951019"/>
              <a:gd name="connsiteX2" fmla="*/ 718039 w 12192000"/>
              <a:gd name="connsiteY2" fmla="*/ 834314 h 3951019"/>
              <a:gd name="connsiteX3" fmla="*/ 11208147 w 12192000"/>
              <a:gd name="connsiteY3" fmla="*/ 15607 h 3951019"/>
              <a:gd name="connsiteX4" fmla="*/ 11208147 w 12192000"/>
              <a:gd name="connsiteY4" fmla="*/ 999460 h 3951019"/>
              <a:gd name="connsiteX5" fmla="*/ 12192000 w 12192000"/>
              <a:gd name="connsiteY5" fmla="*/ 999460 h 3951019"/>
              <a:gd name="connsiteX6" fmla="*/ 12192000 w 12192000"/>
              <a:gd name="connsiteY6" fmla="*/ 2967166 h 3951019"/>
              <a:gd name="connsiteX7" fmla="*/ 11208147 w 12192000"/>
              <a:gd name="connsiteY7" fmla="*/ 2967166 h 3951019"/>
              <a:gd name="connsiteX8" fmla="*/ 11208147 w 12192000"/>
              <a:gd name="connsiteY8" fmla="*/ 3951019 h 3951019"/>
              <a:gd name="connsiteX9" fmla="*/ 983853 w 12192000"/>
              <a:gd name="connsiteY9" fmla="*/ 3951019 h 3951019"/>
              <a:gd name="connsiteX10" fmla="*/ 983853 w 12192000"/>
              <a:gd name="connsiteY10" fmla="*/ 2967166 h 3951019"/>
              <a:gd name="connsiteX11" fmla="*/ 0 w 12192000"/>
              <a:gd name="connsiteY11" fmla="*/ 2967166 h 3951019"/>
              <a:gd name="connsiteX12" fmla="*/ 10633 w 12192000"/>
              <a:gd name="connsiteY12" fmla="*/ 10632 h 3951019"/>
              <a:gd name="connsiteX0" fmla="*/ 10633 w 12192000"/>
              <a:gd name="connsiteY0" fmla="*/ 0 h 3940387"/>
              <a:gd name="connsiteX1" fmla="*/ 718039 w 12192000"/>
              <a:gd name="connsiteY1" fmla="*/ 10633 h 3940387"/>
              <a:gd name="connsiteX2" fmla="*/ 718039 w 12192000"/>
              <a:gd name="connsiteY2" fmla="*/ 823682 h 3940387"/>
              <a:gd name="connsiteX3" fmla="*/ 11208147 w 12192000"/>
              <a:gd name="connsiteY3" fmla="*/ 4975 h 3940387"/>
              <a:gd name="connsiteX4" fmla="*/ 11208147 w 12192000"/>
              <a:gd name="connsiteY4" fmla="*/ 988828 h 3940387"/>
              <a:gd name="connsiteX5" fmla="*/ 12192000 w 12192000"/>
              <a:gd name="connsiteY5" fmla="*/ 988828 h 3940387"/>
              <a:gd name="connsiteX6" fmla="*/ 12192000 w 12192000"/>
              <a:gd name="connsiteY6" fmla="*/ 2956534 h 3940387"/>
              <a:gd name="connsiteX7" fmla="*/ 11208147 w 12192000"/>
              <a:gd name="connsiteY7" fmla="*/ 2956534 h 3940387"/>
              <a:gd name="connsiteX8" fmla="*/ 11208147 w 12192000"/>
              <a:gd name="connsiteY8" fmla="*/ 3940387 h 3940387"/>
              <a:gd name="connsiteX9" fmla="*/ 983853 w 12192000"/>
              <a:gd name="connsiteY9" fmla="*/ 3940387 h 3940387"/>
              <a:gd name="connsiteX10" fmla="*/ 983853 w 12192000"/>
              <a:gd name="connsiteY10" fmla="*/ 2956534 h 3940387"/>
              <a:gd name="connsiteX11" fmla="*/ 0 w 12192000"/>
              <a:gd name="connsiteY11" fmla="*/ 2956534 h 3940387"/>
              <a:gd name="connsiteX12" fmla="*/ 10633 w 12192000"/>
              <a:gd name="connsiteY12" fmla="*/ 0 h 3940387"/>
              <a:gd name="connsiteX0" fmla="*/ 10633 w 12192000"/>
              <a:gd name="connsiteY0" fmla="*/ 0 h 3940387"/>
              <a:gd name="connsiteX1" fmla="*/ 700622 w 12192000"/>
              <a:gd name="connsiteY1" fmla="*/ 10633 h 3940387"/>
              <a:gd name="connsiteX2" fmla="*/ 718039 w 12192000"/>
              <a:gd name="connsiteY2" fmla="*/ 823682 h 3940387"/>
              <a:gd name="connsiteX3" fmla="*/ 11208147 w 12192000"/>
              <a:gd name="connsiteY3" fmla="*/ 4975 h 3940387"/>
              <a:gd name="connsiteX4" fmla="*/ 11208147 w 12192000"/>
              <a:gd name="connsiteY4" fmla="*/ 988828 h 3940387"/>
              <a:gd name="connsiteX5" fmla="*/ 12192000 w 12192000"/>
              <a:gd name="connsiteY5" fmla="*/ 988828 h 3940387"/>
              <a:gd name="connsiteX6" fmla="*/ 12192000 w 12192000"/>
              <a:gd name="connsiteY6" fmla="*/ 2956534 h 3940387"/>
              <a:gd name="connsiteX7" fmla="*/ 11208147 w 12192000"/>
              <a:gd name="connsiteY7" fmla="*/ 2956534 h 3940387"/>
              <a:gd name="connsiteX8" fmla="*/ 11208147 w 12192000"/>
              <a:gd name="connsiteY8" fmla="*/ 3940387 h 3940387"/>
              <a:gd name="connsiteX9" fmla="*/ 983853 w 12192000"/>
              <a:gd name="connsiteY9" fmla="*/ 3940387 h 3940387"/>
              <a:gd name="connsiteX10" fmla="*/ 983853 w 12192000"/>
              <a:gd name="connsiteY10" fmla="*/ 2956534 h 3940387"/>
              <a:gd name="connsiteX11" fmla="*/ 0 w 12192000"/>
              <a:gd name="connsiteY11" fmla="*/ 2956534 h 3940387"/>
              <a:gd name="connsiteX12" fmla="*/ 10633 w 12192000"/>
              <a:gd name="connsiteY12" fmla="*/ 0 h 3940387"/>
              <a:gd name="connsiteX0" fmla="*/ 10633 w 12192000"/>
              <a:gd name="connsiteY0" fmla="*/ 0 h 3940387"/>
              <a:gd name="connsiteX1" fmla="*/ 718039 w 12192000"/>
              <a:gd name="connsiteY1" fmla="*/ 1925 h 3940387"/>
              <a:gd name="connsiteX2" fmla="*/ 718039 w 12192000"/>
              <a:gd name="connsiteY2" fmla="*/ 823682 h 3940387"/>
              <a:gd name="connsiteX3" fmla="*/ 11208147 w 12192000"/>
              <a:gd name="connsiteY3" fmla="*/ 4975 h 3940387"/>
              <a:gd name="connsiteX4" fmla="*/ 11208147 w 12192000"/>
              <a:gd name="connsiteY4" fmla="*/ 988828 h 3940387"/>
              <a:gd name="connsiteX5" fmla="*/ 12192000 w 12192000"/>
              <a:gd name="connsiteY5" fmla="*/ 988828 h 3940387"/>
              <a:gd name="connsiteX6" fmla="*/ 12192000 w 12192000"/>
              <a:gd name="connsiteY6" fmla="*/ 2956534 h 3940387"/>
              <a:gd name="connsiteX7" fmla="*/ 11208147 w 12192000"/>
              <a:gd name="connsiteY7" fmla="*/ 2956534 h 3940387"/>
              <a:gd name="connsiteX8" fmla="*/ 11208147 w 12192000"/>
              <a:gd name="connsiteY8" fmla="*/ 3940387 h 3940387"/>
              <a:gd name="connsiteX9" fmla="*/ 983853 w 12192000"/>
              <a:gd name="connsiteY9" fmla="*/ 3940387 h 3940387"/>
              <a:gd name="connsiteX10" fmla="*/ 983853 w 12192000"/>
              <a:gd name="connsiteY10" fmla="*/ 2956534 h 3940387"/>
              <a:gd name="connsiteX11" fmla="*/ 0 w 12192000"/>
              <a:gd name="connsiteY11" fmla="*/ 2956534 h 3940387"/>
              <a:gd name="connsiteX12" fmla="*/ 10633 w 12192000"/>
              <a:gd name="connsiteY12" fmla="*/ 0 h 3940387"/>
              <a:gd name="connsiteX0" fmla="*/ 10633 w 12192000"/>
              <a:gd name="connsiteY0" fmla="*/ 0 h 3940387"/>
              <a:gd name="connsiteX1" fmla="*/ 718039 w 12192000"/>
              <a:gd name="connsiteY1" fmla="*/ 1925 h 3940387"/>
              <a:gd name="connsiteX2" fmla="*/ 718039 w 12192000"/>
              <a:gd name="connsiteY2" fmla="*/ 823682 h 3940387"/>
              <a:gd name="connsiteX3" fmla="*/ 10999141 w 12192000"/>
              <a:gd name="connsiteY3" fmla="*/ 806163 h 3940387"/>
              <a:gd name="connsiteX4" fmla="*/ 11208147 w 12192000"/>
              <a:gd name="connsiteY4" fmla="*/ 988828 h 3940387"/>
              <a:gd name="connsiteX5" fmla="*/ 12192000 w 12192000"/>
              <a:gd name="connsiteY5" fmla="*/ 988828 h 3940387"/>
              <a:gd name="connsiteX6" fmla="*/ 12192000 w 12192000"/>
              <a:gd name="connsiteY6" fmla="*/ 2956534 h 3940387"/>
              <a:gd name="connsiteX7" fmla="*/ 11208147 w 12192000"/>
              <a:gd name="connsiteY7" fmla="*/ 2956534 h 3940387"/>
              <a:gd name="connsiteX8" fmla="*/ 11208147 w 12192000"/>
              <a:gd name="connsiteY8" fmla="*/ 3940387 h 3940387"/>
              <a:gd name="connsiteX9" fmla="*/ 983853 w 12192000"/>
              <a:gd name="connsiteY9" fmla="*/ 3940387 h 3940387"/>
              <a:gd name="connsiteX10" fmla="*/ 983853 w 12192000"/>
              <a:gd name="connsiteY10" fmla="*/ 2956534 h 3940387"/>
              <a:gd name="connsiteX11" fmla="*/ 0 w 12192000"/>
              <a:gd name="connsiteY11" fmla="*/ 2956534 h 3940387"/>
              <a:gd name="connsiteX12" fmla="*/ 10633 w 12192000"/>
              <a:gd name="connsiteY12" fmla="*/ 0 h 3940387"/>
              <a:gd name="connsiteX0" fmla="*/ 10633 w 12192000"/>
              <a:gd name="connsiteY0" fmla="*/ 12658 h 3953045"/>
              <a:gd name="connsiteX1" fmla="*/ 718039 w 12192000"/>
              <a:gd name="connsiteY1" fmla="*/ 14583 h 3953045"/>
              <a:gd name="connsiteX2" fmla="*/ 718039 w 12192000"/>
              <a:gd name="connsiteY2" fmla="*/ 836340 h 3953045"/>
              <a:gd name="connsiteX3" fmla="*/ 10999141 w 12192000"/>
              <a:gd name="connsiteY3" fmla="*/ 818821 h 3953045"/>
              <a:gd name="connsiteX4" fmla="*/ 10999141 w 12192000"/>
              <a:gd name="connsiteY4" fmla="*/ 0 h 3953045"/>
              <a:gd name="connsiteX5" fmla="*/ 12192000 w 12192000"/>
              <a:gd name="connsiteY5" fmla="*/ 1001486 h 3953045"/>
              <a:gd name="connsiteX6" fmla="*/ 12192000 w 12192000"/>
              <a:gd name="connsiteY6" fmla="*/ 2969192 h 3953045"/>
              <a:gd name="connsiteX7" fmla="*/ 11208147 w 12192000"/>
              <a:gd name="connsiteY7" fmla="*/ 2969192 h 3953045"/>
              <a:gd name="connsiteX8" fmla="*/ 11208147 w 12192000"/>
              <a:gd name="connsiteY8" fmla="*/ 3953045 h 3953045"/>
              <a:gd name="connsiteX9" fmla="*/ 983853 w 12192000"/>
              <a:gd name="connsiteY9" fmla="*/ 3953045 h 3953045"/>
              <a:gd name="connsiteX10" fmla="*/ 983853 w 12192000"/>
              <a:gd name="connsiteY10" fmla="*/ 2969192 h 3953045"/>
              <a:gd name="connsiteX11" fmla="*/ 0 w 12192000"/>
              <a:gd name="connsiteY11" fmla="*/ 2969192 h 3953045"/>
              <a:gd name="connsiteX12" fmla="*/ 10633 w 12192000"/>
              <a:gd name="connsiteY12" fmla="*/ 12658 h 3953045"/>
              <a:gd name="connsiteX0" fmla="*/ 10633 w 12192000"/>
              <a:gd name="connsiteY0" fmla="*/ 12658 h 3953045"/>
              <a:gd name="connsiteX1" fmla="*/ 718039 w 12192000"/>
              <a:gd name="connsiteY1" fmla="*/ 14583 h 3953045"/>
              <a:gd name="connsiteX2" fmla="*/ 718039 w 12192000"/>
              <a:gd name="connsiteY2" fmla="*/ 836340 h 3953045"/>
              <a:gd name="connsiteX3" fmla="*/ 10990432 w 12192000"/>
              <a:gd name="connsiteY3" fmla="*/ 827529 h 3953045"/>
              <a:gd name="connsiteX4" fmla="*/ 10999141 w 12192000"/>
              <a:gd name="connsiteY4" fmla="*/ 0 h 3953045"/>
              <a:gd name="connsiteX5" fmla="*/ 12192000 w 12192000"/>
              <a:gd name="connsiteY5" fmla="*/ 1001486 h 3953045"/>
              <a:gd name="connsiteX6" fmla="*/ 12192000 w 12192000"/>
              <a:gd name="connsiteY6" fmla="*/ 2969192 h 3953045"/>
              <a:gd name="connsiteX7" fmla="*/ 11208147 w 12192000"/>
              <a:gd name="connsiteY7" fmla="*/ 2969192 h 3953045"/>
              <a:gd name="connsiteX8" fmla="*/ 11208147 w 12192000"/>
              <a:gd name="connsiteY8" fmla="*/ 3953045 h 3953045"/>
              <a:gd name="connsiteX9" fmla="*/ 983853 w 12192000"/>
              <a:gd name="connsiteY9" fmla="*/ 3953045 h 3953045"/>
              <a:gd name="connsiteX10" fmla="*/ 983853 w 12192000"/>
              <a:gd name="connsiteY10" fmla="*/ 2969192 h 3953045"/>
              <a:gd name="connsiteX11" fmla="*/ 0 w 12192000"/>
              <a:gd name="connsiteY11" fmla="*/ 2969192 h 3953045"/>
              <a:gd name="connsiteX12" fmla="*/ 10633 w 12192000"/>
              <a:gd name="connsiteY12" fmla="*/ 12658 h 3953045"/>
              <a:gd name="connsiteX0" fmla="*/ 10633 w 12192000"/>
              <a:gd name="connsiteY0" fmla="*/ 12658 h 3953045"/>
              <a:gd name="connsiteX1" fmla="*/ 718039 w 12192000"/>
              <a:gd name="connsiteY1" fmla="*/ 14583 h 3953045"/>
              <a:gd name="connsiteX2" fmla="*/ 718039 w 12192000"/>
              <a:gd name="connsiteY2" fmla="*/ 836340 h 3953045"/>
              <a:gd name="connsiteX3" fmla="*/ 10990432 w 12192000"/>
              <a:gd name="connsiteY3" fmla="*/ 827529 h 3953045"/>
              <a:gd name="connsiteX4" fmla="*/ 10999141 w 12192000"/>
              <a:gd name="connsiteY4" fmla="*/ 0 h 3953045"/>
              <a:gd name="connsiteX5" fmla="*/ 12192000 w 12192000"/>
              <a:gd name="connsiteY5" fmla="*/ 17418 h 3953045"/>
              <a:gd name="connsiteX6" fmla="*/ 12192000 w 12192000"/>
              <a:gd name="connsiteY6" fmla="*/ 2969192 h 3953045"/>
              <a:gd name="connsiteX7" fmla="*/ 11208147 w 12192000"/>
              <a:gd name="connsiteY7" fmla="*/ 2969192 h 3953045"/>
              <a:gd name="connsiteX8" fmla="*/ 11208147 w 12192000"/>
              <a:gd name="connsiteY8" fmla="*/ 3953045 h 3953045"/>
              <a:gd name="connsiteX9" fmla="*/ 983853 w 12192000"/>
              <a:gd name="connsiteY9" fmla="*/ 3953045 h 3953045"/>
              <a:gd name="connsiteX10" fmla="*/ 983853 w 12192000"/>
              <a:gd name="connsiteY10" fmla="*/ 2969192 h 3953045"/>
              <a:gd name="connsiteX11" fmla="*/ 0 w 12192000"/>
              <a:gd name="connsiteY11" fmla="*/ 2969192 h 3953045"/>
              <a:gd name="connsiteX12" fmla="*/ 10633 w 12192000"/>
              <a:gd name="connsiteY12" fmla="*/ 12658 h 3953045"/>
              <a:gd name="connsiteX0" fmla="*/ 10633 w 12192216"/>
              <a:gd name="connsiteY0" fmla="*/ 12658 h 3961969"/>
              <a:gd name="connsiteX1" fmla="*/ 718039 w 12192216"/>
              <a:gd name="connsiteY1" fmla="*/ 14583 h 3961969"/>
              <a:gd name="connsiteX2" fmla="*/ 718039 w 12192216"/>
              <a:gd name="connsiteY2" fmla="*/ 836340 h 3961969"/>
              <a:gd name="connsiteX3" fmla="*/ 10990432 w 12192216"/>
              <a:gd name="connsiteY3" fmla="*/ 827529 h 3961969"/>
              <a:gd name="connsiteX4" fmla="*/ 10999141 w 12192216"/>
              <a:gd name="connsiteY4" fmla="*/ 0 h 3961969"/>
              <a:gd name="connsiteX5" fmla="*/ 12192000 w 12192216"/>
              <a:gd name="connsiteY5" fmla="*/ 17418 h 3961969"/>
              <a:gd name="connsiteX6" fmla="*/ 12192000 w 12192216"/>
              <a:gd name="connsiteY6" fmla="*/ 2969192 h 3961969"/>
              <a:gd name="connsiteX7" fmla="*/ 12192216 w 12192216"/>
              <a:gd name="connsiteY7" fmla="*/ 3961969 h 3961969"/>
              <a:gd name="connsiteX8" fmla="*/ 11208147 w 12192216"/>
              <a:gd name="connsiteY8" fmla="*/ 3953045 h 3961969"/>
              <a:gd name="connsiteX9" fmla="*/ 983853 w 12192216"/>
              <a:gd name="connsiteY9" fmla="*/ 3953045 h 3961969"/>
              <a:gd name="connsiteX10" fmla="*/ 983853 w 12192216"/>
              <a:gd name="connsiteY10" fmla="*/ 2969192 h 3961969"/>
              <a:gd name="connsiteX11" fmla="*/ 0 w 12192216"/>
              <a:gd name="connsiteY11" fmla="*/ 2969192 h 3961969"/>
              <a:gd name="connsiteX12" fmla="*/ 10633 w 12192216"/>
              <a:gd name="connsiteY12" fmla="*/ 12658 h 3961969"/>
              <a:gd name="connsiteX0" fmla="*/ 10848 w 12192431"/>
              <a:gd name="connsiteY0" fmla="*/ 12658 h 3970678"/>
              <a:gd name="connsiteX1" fmla="*/ 718254 w 12192431"/>
              <a:gd name="connsiteY1" fmla="*/ 14583 h 3970678"/>
              <a:gd name="connsiteX2" fmla="*/ 718254 w 12192431"/>
              <a:gd name="connsiteY2" fmla="*/ 836340 h 3970678"/>
              <a:gd name="connsiteX3" fmla="*/ 10990647 w 12192431"/>
              <a:gd name="connsiteY3" fmla="*/ 827529 h 3970678"/>
              <a:gd name="connsiteX4" fmla="*/ 10999356 w 12192431"/>
              <a:gd name="connsiteY4" fmla="*/ 0 h 3970678"/>
              <a:gd name="connsiteX5" fmla="*/ 12192215 w 12192431"/>
              <a:gd name="connsiteY5" fmla="*/ 17418 h 3970678"/>
              <a:gd name="connsiteX6" fmla="*/ 12192215 w 12192431"/>
              <a:gd name="connsiteY6" fmla="*/ 2969192 h 3970678"/>
              <a:gd name="connsiteX7" fmla="*/ 12192431 w 12192431"/>
              <a:gd name="connsiteY7" fmla="*/ 3961969 h 3970678"/>
              <a:gd name="connsiteX8" fmla="*/ 11208362 w 12192431"/>
              <a:gd name="connsiteY8" fmla="*/ 3953045 h 3970678"/>
              <a:gd name="connsiteX9" fmla="*/ 984068 w 12192431"/>
              <a:gd name="connsiteY9" fmla="*/ 3953045 h 3970678"/>
              <a:gd name="connsiteX10" fmla="*/ 0 w 12192431"/>
              <a:gd name="connsiteY10" fmla="*/ 3970678 h 3970678"/>
              <a:gd name="connsiteX11" fmla="*/ 215 w 12192431"/>
              <a:gd name="connsiteY11" fmla="*/ 2969192 h 3970678"/>
              <a:gd name="connsiteX12" fmla="*/ 10848 w 12192431"/>
              <a:gd name="connsiteY12" fmla="*/ 12658 h 3970678"/>
              <a:gd name="connsiteX0" fmla="*/ 10848 w 12192431"/>
              <a:gd name="connsiteY0" fmla="*/ 12658 h 3970678"/>
              <a:gd name="connsiteX1" fmla="*/ 718254 w 12192431"/>
              <a:gd name="connsiteY1" fmla="*/ 14583 h 3970678"/>
              <a:gd name="connsiteX2" fmla="*/ 718254 w 12192431"/>
              <a:gd name="connsiteY2" fmla="*/ 836340 h 3970678"/>
              <a:gd name="connsiteX3" fmla="*/ 10990647 w 12192431"/>
              <a:gd name="connsiteY3" fmla="*/ 827529 h 3970678"/>
              <a:gd name="connsiteX4" fmla="*/ 10999356 w 12192431"/>
              <a:gd name="connsiteY4" fmla="*/ 0 h 3970678"/>
              <a:gd name="connsiteX5" fmla="*/ 12192215 w 12192431"/>
              <a:gd name="connsiteY5" fmla="*/ 17418 h 3970678"/>
              <a:gd name="connsiteX6" fmla="*/ 12192215 w 12192431"/>
              <a:gd name="connsiteY6" fmla="*/ 2969192 h 3970678"/>
              <a:gd name="connsiteX7" fmla="*/ 12192431 w 12192431"/>
              <a:gd name="connsiteY7" fmla="*/ 3961969 h 3970678"/>
              <a:gd name="connsiteX8" fmla="*/ 11208362 w 12192431"/>
              <a:gd name="connsiteY8" fmla="*/ 3953045 h 3970678"/>
              <a:gd name="connsiteX9" fmla="*/ 984068 w 12192431"/>
              <a:gd name="connsiteY9" fmla="*/ 3953045 h 3970678"/>
              <a:gd name="connsiteX10" fmla="*/ 0 w 12192431"/>
              <a:gd name="connsiteY10" fmla="*/ 3970678 h 3970678"/>
              <a:gd name="connsiteX11" fmla="*/ 215 w 12192431"/>
              <a:gd name="connsiteY11" fmla="*/ 2969192 h 3970678"/>
              <a:gd name="connsiteX12" fmla="*/ 10848 w 12192431"/>
              <a:gd name="connsiteY12" fmla="*/ 12658 h 3970678"/>
              <a:gd name="connsiteX0" fmla="*/ 10848 w 12192431"/>
              <a:gd name="connsiteY0" fmla="*/ 12658 h 3970678"/>
              <a:gd name="connsiteX1" fmla="*/ 718254 w 12192431"/>
              <a:gd name="connsiteY1" fmla="*/ 14583 h 3970678"/>
              <a:gd name="connsiteX2" fmla="*/ 718254 w 12192431"/>
              <a:gd name="connsiteY2" fmla="*/ 836340 h 3970678"/>
              <a:gd name="connsiteX3" fmla="*/ 10990647 w 12192431"/>
              <a:gd name="connsiteY3" fmla="*/ 827529 h 3970678"/>
              <a:gd name="connsiteX4" fmla="*/ 10981939 w 12192431"/>
              <a:gd name="connsiteY4" fmla="*/ 0 h 3970678"/>
              <a:gd name="connsiteX5" fmla="*/ 12192215 w 12192431"/>
              <a:gd name="connsiteY5" fmla="*/ 17418 h 3970678"/>
              <a:gd name="connsiteX6" fmla="*/ 12192215 w 12192431"/>
              <a:gd name="connsiteY6" fmla="*/ 2969192 h 3970678"/>
              <a:gd name="connsiteX7" fmla="*/ 12192431 w 12192431"/>
              <a:gd name="connsiteY7" fmla="*/ 3961969 h 3970678"/>
              <a:gd name="connsiteX8" fmla="*/ 11208362 w 12192431"/>
              <a:gd name="connsiteY8" fmla="*/ 3953045 h 3970678"/>
              <a:gd name="connsiteX9" fmla="*/ 984068 w 12192431"/>
              <a:gd name="connsiteY9" fmla="*/ 3953045 h 3970678"/>
              <a:gd name="connsiteX10" fmla="*/ 0 w 12192431"/>
              <a:gd name="connsiteY10" fmla="*/ 3970678 h 3970678"/>
              <a:gd name="connsiteX11" fmla="*/ 215 w 12192431"/>
              <a:gd name="connsiteY11" fmla="*/ 2969192 h 3970678"/>
              <a:gd name="connsiteX12" fmla="*/ 10848 w 12192431"/>
              <a:gd name="connsiteY12" fmla="*/ 12658 h 397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431" h="3970678">
                <a:moveTo>
                  <a:pt x="10848" y="12658"/>
                </a:moveTo>
                <a:lnTo>
                  <a:pt x="718254" y="14583"/>
                </a:lnTo>
                <a:lnTo>
                  <a:pt x="718254" y="836340"/>
                </a:lnTo>
                <a:lnTo>
                  <a:pt x="10990647" y="827529"/>
                </a:lnTo>
                <a:cubicBezTo>
                  <a:pt x="10987744" y="551686"/>
                  <a:pt x="10984842" y="275843"/>
                  <a:pt x="10981939" y="0"/>
                </a:cubicBezTo>
                <a:lnTo>
                  <a:pt x="12192215" y="17418"/>
                </a:lnTo>
                <a:lnTo>
                  <a:pt x="12192215" y="2969192"/>
                </a:lnTo>
                <a:lnTo>
                  <a:pt x="12192431" y="3961969"/>
                </a:lnTo>
                <a:lnTo>
                  <a:pt x="11208362" y="3953045"/>
                </a:lnTo>
                <a:lnTo>
                  <a:pt x="984068" y="3953045"/>
                </a:lnTo>
                <a:lnTo>
                  <a:pt x="0" y="3970678"/>
                </a:lnTo>
                <a:cubicBezTo>
                  <a:pt x="72" y="3636849"/>
                  <a:pt x="143" y="3303021"/>
                  <a:pt x="215" y="2969192"/>
                </a:cubicBezTo>
                <a:cubicBezTo>
                  <a:pt x="3759" y="1983681"/>
                  <a:pt x="7304" y="998169"/>
                  <a:pt x="10848" y="12658"/>
                </a:cubicBezTo>
                <a:close/>
              </a:path>
            </a:pathLst>
          </a:custGeom>
        </p:spPr>
        <p:txBody>
          <a:bodyPr/>
          <a:lstStyle/>
          <a:p>
            <a:endParaRPr lang="en-US" dirty="0"/>
          </a:p>
        </p:txBody>
      </p:sp>
    </p:spTree>
    <p:extLst>
      <p:ext uri="{BB962C8B-B14F-4D97-AF65-F5344CB8AC3E}">
        <p14:creationId xmlns:p14="http://schemas.microsoft.com/office/powerpoint/2010/main" val="2056377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18309" y="365125"/>
            <a:ext cx="10955382" cy="1291113"/>
          </a:xfrm>
        </p:spPr>
        <p:txBody>
          <a:bodyPr>
            <a:normAutofit/>
          </a:bodyPr>
          <a:lstStyle>
            <a:lvl1pPr>
              <a:defRPr sz="2800" b="1" i="0" baseline="0">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rcRect t="89444"/>
          <a:stretch>
            <a:fillRect/>
          </a:stretch>
        </p:blipFill>
        <p:spPr>
          <a:xfrm>
            <a:off x="0" y="1656238"/>
            <a:ext cx="9141806" cy="723900"/>
          </a:xfrm>
          <a:custGeom>
            <a:avLst/>
            <a:gdLst>
              <a:gd name="connsiteX0" fmla="*/ 0 w 9141806"/>
              <a:gd name="connsiteY0" fmla="*/ 0 h 723900"/>
              <a:gd name="connsiteX1" fmla="*/ 9141806 w 9141806"/>
              <a:gd name="connsiteY1" fmla="*/ 0 h 723900"/>
              <a:gd name="connsiteX2" fmla="*/ 9141806 w 9141806"/>
              <a:gd name="connsiteY2" fmla="*/ 723900 h 723900"/>
              <a:gd name="connsiteX3" fmla="*/ 0 w 9141806"/>
              <a:gd name="connsiteY3" fmla="*/ 723900 h 723900"/>
            </a:gdLst>
            <a:ahLst/>
            <a:cxnLst>
              <a:cxn ang="0">
                <a:pos x="connsiteX0" y="connsiteY0"/>
              </a:cxn>
              <a:cxn ang="0">
                <a:pos x="connsiteX1" y="connsiteY1"/>
              </a:cxn>
              <a:cxn ang="0">
                <a:pos x="connsiteX2" y="connsiteY2"/>
              </a:cxn>
              <a:cxn ang="0">
                <a:pos x="connsiteX3" y="connsiteY3"/>
              </a:cxn>
            </a:cxnLst>
            <a:rect l="l" t="t" r="r" b="b"/>
            <a:pathLst>
              <a:path w="9141806" h="723900">
                <a:moveTo>
                  <a:pt x="0" y="0"/>
                </a:moveTo>
                <a:lnTo>
                  <a:pt x="9141806" y="0"/>
                </a:lnTo>
                <a:lnTo>
                  <a:pt x="9141806" y="723900"/>
                </a:lnTo>
                <a:lnTo>
                  <a:pt x="0" y="723900"/>
                </a:lnTo>
                <a:close/>
              </a:path>
            </a:pathLst>
          </a:custGeom>
        </p:spPr>
      </p:pic>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7686" t="89444" r="58955"/>
          <a:stretch/>
        </p:blipFill>
        <p:spPr>
          <a:xfrm>
            <a:off x="9135291" y="1671262"/>
            <a:ext cx="3049621" cy="723900"/>
          </a:xfrm>
          <a:custGeom>
            <a:avLst/>
            <a:gdLst>
              <a:gd name="connsiteX0" fmla="*/ 0 w 9141806"/>
              <a:gd name="connsiteY0" fmla="*/ 0 h 723900"/>
              <a:gd name="connsiteX1" fmla="*/ 9141806 w 9141806"/>
              <a:gd name="connsiteY1" fmla="*/ 0 h 723900"/>
              <a:gd name="connsiteX2" fmla="*/ 9141806 w 9141806"/>
              <a:gd name="connsiteY2" fmla="*/ 723900 h 723900"/>
              <a:gd name="connsiteX3" fmla="*/ 0 w 9141806"/>
              <a:gd name="connsiteY3" fmla="*/ 723900 h 723900"/>
            </a:gdLst>
            <a:ahLst/>
            <a:cxnLst>
              <a:cxn ang="0">
                <a:pos x="connsiteX0" y="connsiteY0"/>
              </a:cxn>
              <a:cxn ang="0">
                <a:pos x="connsiteX1" y="connsiteY1"/>
              </a:cxn>
              <a:cxn ang="0">
                <a:pos x="connsiteX2" y="connsiteY2"/>
              </a:cxn>
              <a:cxn ang="0">
                <a:pos x="connsiteX3" y="connsiteY3"/>
              </a:cxn>
            </a:cxnLst>
            <a:rect l="l" t="t" r="r" b="b"/>
            <a:pathLst>
              <a:path w="9141806" h="723900">
                <a:moveTo>
                  <a:pt x="0" y="0"/>
                </a:moveTo>
                <a:lnTo>
                  <a:pt x="9141806" y="0"/>
                </a:lnTo>
                <a:lnTo>
                  <a:pt x="9141806" y="723900"/>
                </a:lnTo>
                <a:lnTo>
                  <a:pt x="0" y="723900"/>
                </a:lnTo>
                <a:close/>
              </a:path>
            </a:pathLst>
          </a:custGeom>
        </p:spPr>
      </p:pic>
      <p:sp>
        <p:nvSpPr>
          <p:cNvPr id="12" name="Oval 11"/>
          <p:cNvSpPr>
            <a:spLocks noChangeAspect="1"/>
          </p:cNvSpPr>
          <p:nvPr userDrawn="1"/>
        </p:nvSpPr>
        <p:spPr>
          <a:xfrm>
            <a:off x="623480" y="1943512"/>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icture Placeholder 2"/>
          <p:cNvSpPr>
            <a:spLocks noGrp="1"/>
          </p:cNvSpPr>
          <p:nvPr>
            <p:ph type="pic" sz="quarter" idx="12" hasCustomPrompt="1"/>
          </p:nvPr>
        </p:nvSpPr>
        <p:spPr>
          <a:xfrm>
            <a:off x="764873" y="2084905"/>
            <a:ext cx="504121" cy="504122"/>
          </a:xfrm>
        </p:spPr>
        <p:txBody>
          <a:bodyPr anchor="ctr" anchorCtr="0">
            <a:noAutofit/>
          </a:bodyPr>
          <a:lstStyle>
            <a:lvl1pPr marL="0" indent="0" algn="ctr">
              <a:buNone/>
              <a:defRPr sz="800"/>
            </a:lvl1pPr>
          </a:lstStyle>
          <a:p>
            <a:r>
              <a:rPr lang="en-US" dirty="0"/>
              <a:t>Icon image</a:t>
            </a:r>
          </a:p>
        </p:txBody>
      </p:sp>
      <p:sp>
        <p:nvSpPr>
          <p:cNvPr id="16" name="Text Placeholder 15"/>
          <p:cNvSpPr>
            <a:spLocks noGrp="1"/>
          </p:cNvSpPr>
          <p:nvPr>
            <p:ph type="body" sz="quarter" idx="13" hasCustomPrompt="1"/>
          </p:nvPr>
        </p:nvSpPr>
        <p:spPr>
          <a:xfrm>
            <a:off x="618309" y="3189027"/>
            <a:ext cx="3218050" cy="344488"/>
          </a:xfrm>
        </p:spPr>
        <p:txBody>
          <a:bodyPr>
            <a:noAutofit/>
          </a:bodyPr>
          <a:lstStyle>
            <a:lvl1pPr marL="0" indent="0">
              <a:buNone/>
              <a:defRPr sz="2000" b="1" baseline="0">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Header</a:t>
            </a:r>
          </a:p>
        </p:txBody>
      </p:sp>
      <p:sp>
        <p:nvSpPr>
          <p:cNvPr id="18" name="Text Placeholder 17"/>
          <p:cNvSpPr>
            <a:spLocks noGrp="1"/>
          </p:cNvSpPr>
          <p:nvPr>
            <p:ph type="body" sz="quarter" idx="14" hasCustomPrompt="1"/>
          </p:nvPr>
        </p:nvSpPr>
        <p:spPr>
          <a:xfrm>
            <a:off x="617945" y="3663821"/>
            <a:ext cx="3226565" cy="2898775"/>
          </a:xfrm>
        </p:spPr>
        <p:txBody>
          <a:bodyPr>
            <a:noAutofit/>
          </a:bodyPr>
          <a:lstStyle>
            <a:lvl1pPr marL="285750" indent="-285750">
              <a:buClr>
                <a:srgbClr val="DC4405"/>
              </a:buClr>
              <a:buFont typeface="Courier New" panose="02070309020205020404" pitchFamily="49" charset="0"/>
              <a:buChar char="o"/>
              <a:defRPr sz="1800">
                <a:latin typeface="+mn-lt"/>
                <a:ea typeface="Verdana" panose="020B0604030504040204" pitchFamily="34" charset="0"/>
                <a:cs typeface="Verdana" panose="020B0604030504040204" pitchFamily="34" charset="0"/>
              </a:defRPr>
            </a:lvl1pPr>
            <a:lvl2pPr marL="742950" indent="-285750">
              <a:buClr>
                <a:srgbClr val="DC4405"/>
              </a:buClr>
              <a:buFont typeface="Courier New" panose="02070309020205020404" pitchFamily="49" charset="0"/>
              <a:buChar char="o"/>
              <a:defRPr sz="1600">
                <a:latin typeface="+mn-lt"/>
                <a:ea typeface="Verdana" panose="020B0604030504040204" pitchFamily="34" charset="0"/>
                <a:cs typeface="Verdana" panose="020B0604030504040204" pitchFamily="34" charset="0"/>
              </a:defRPr>
            </a:lvl2pPr>
            <a:lvl3pPr marL="1200150" indent="-285750">
              <a:buClr>
                <a:srgbClr val="DC4405"/>
              </a:buClr>
              <a:buFont typeface="Courier New" panose="02070309020205020404" pitchFamily="49" charset="0"/>
              <a:buChar char="o"/>
              <a:defRPr sz="1400">
                <a:latin typeface="+mn-lt"/>
                <a:ea typeface="Verdana" panose="020B0604030504040204" pitchFamily="34" charset="0"/>
                <a:cs typeface="Verdana" panose="020B0604030504040204" pitchFamily="34" charset="0"/>
              </a:defRPr>
            </a:lvl3pPr>
            <a:lvl4pPr marL="1543050" indent="-171450">
              <a:buClr>
                <a:srgbClr val="DC4405"/>
              </a:buClr>
              <a:buFont typeface="Courier New" panose="02070309020205020404" pitchFamily="49" charset="0"/>
              <a:buChar char="o"/>
              <a:defRPr sz="1200">
                <a:latin typeface="+mn-lt"/>
                <a:ea typeface="Verdana" panose="020B0604030504040204" pitchFamily="34" charset="0"/>
                <a:cs typeface="Verdana" panose="020B0604030504040204" pitchFamily="34" charset="0"/>
              </a:defRPr>
            </a:lvl4pPr>
            <a:lvl5pPr marL="2000250" indent="-171450">
              <a:buClr>
                <a:srgbClr val="DC4405"/>
              </a:buClr>
              <a:buFont typeface="Courier New" panose="02070309020205020404" pitchFamily="49" charset="0"/>
              <a:buChar char="o"/>
              <a:defRPr sz="1200">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3" name="Oval 12"/>
          <p:cNvSpPr>
            <a:spLocks noChangeAspect="1"/>
          </p:cNvSpPr>
          <p:nvPr userDrawn="1"/>
        </p:nvSpPr>
        <p:spPr>
          <a:xfrm>
            <a:off x="4482354" y="1943512"/>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2"/>
          <p:cNvSpPr>
            <a:spLocks noGrp="1"/>
          </p:cNvSpPr>
          <p:nvPr>
            <p:ph type="pic" sz="quarter" idx="19" hasCustomPrompt="1"/>
          </p:nvPr>
        </p:nvSpPr>
        <p:spPr>
          <a:xfrm>
            <a:off x="4623747" y="2084905"/>
            <a:ext cx="504121" cy="504122"/>
          </a:xfrm>
        </p:spPr>
        <p:txBody>
          <a:bodyPr anchor="ctr" anchorCtr="0">
            <a:noAutofit/>
          </a:bodyPr>
          <a:lstStyle>
            <a:lvl1pPr marL="0" indent="0" algn="ctr">
              <a:buNone/>
              <a:defRPr sz="800"/>
            </a:lvl1pPr>
          </a:lstStyle>
          <a:p>
            <a:r>
              <a:rPr lang="en-US" dirty="0"/>
              <a:t>Icon image</a:t>
            </a:r>
          </a:p>
        </p:txBody>
      </p:sp>
      <p:sp>
        <p:nvSpPr>
          <p:cNvPr id="19" name="Text Placeholder 15"/>
          <p:cNvSpPr>
            <a:spLocks noGrp="1"/>
          </p:cNvSpPr>
          <p:nvPr>
            <p:ph type="body" sz="quarter" idx="15" hasCustomPrompt="1"/>
          </p:nvPr>
        </p:nvSpPr>
        <p:spPr>
          <a:xfrm>
            <a:off x="4483839" y="3180590"/>
            <a:ext cx="3191743" cy="344488"/>
          </a:xfrm>
        </p:spPr>
        <p:txBody>
          <a:bodyPr>
            <a:noAutofit/>
          </a:bodyPr>
          <a:lstStyle>
            <a:lvl1pPr marL="0" indent="0">
              <a:buNone/>
              <a:defRPr sz="2000" b="1" baseline="0">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Header</a:t>
            </a:r>
          </a:p>
        </p:txBody>
      </p:sp>
      <p:sp>
        <p:nvSpPr>
          <p:cNvPr id="20" name="Text Placeholder 17"/>
          <p:cNvSpPr>
            <a:spLocks noGrp="1"/>
          </p:cNvSpPr>
          <p:nvPr>
            <p:ph type="body" sz="quarter" idx="16" hasCustomPrompt="1"/>
          </p:nvPr>
        </p:nvSpPr>
        <p:spPr>
          <a:xfrm>
            <a:off x="4482354" y="3663081"/>
            <a:ext cx="3226565" cy="2898775"/>
          </a:xfrm>
        </p:spPr>
        <p:txBody>
          <a:bodyPr>
            <a:noAutofit/>
          </a:bodyPr>
          <a:lstStyle>
            <a:lvl1pPr marL="228600" indent="-228600">
              <a:buClr>
                <a:srgbClr val="DC4405"/>
              </a:buClr>
              <a:buFont typeface="Courier New" panose="02070309020205020404" pitchFamily="49" charset="0"/>
              <a:buChar char="o"/>
              <a:defRPr sz="1800">
                <a:latin typeface="+mn-lt"/>
                <a:ea typeface="Verdana" panose="020B0604030504040204" pitchFamily="34" charset="0"/>
                <a:cs typeface="Verdana" panose="020B0604030504040204" pitchFamily="34" charset="0"/>
              </a:defRPr>
            </a:lvl1pPr>
            <a:lvl2pPr marL="685800" indent="-228600">
              <a:buClr>
                <a:srgbClr val="DC4405"/>
              </a:buClr>
              <a:buFont typeface="Courier New" panose="02070309020205020404" pitchFamily="49" charset="0"/>
              <a:buChar char="o"/>
              <a:defRPr sz="1600">
                <a:latin typeface="+mn-lt"/>
                <a:ea typeface="Verdana" panose="020B0604030504040204" pitchFamily="34" charset="0"/>
                <a:cs typeface="Verdana" panose="020B0604030504040204" pitchFamily="34" charset="0"/>
              </a:defRPr>
            </a:lvl2pPr>
            <a:lvl3pPr marL="1143000" indent="-228600">
              <a:buClr>
                <a:srgbClr val="DC4405"/>
              </a:buClr>
              <a:buFont typeface="Courier New" panose="02070309020205020404" pitchFamily="49" charset="0"/>
              <a:buChar char="o"/>
              <a:defRPr sz="1400">
                <a:latin typeface="+mn-lt"/>
                <a:ea typeface="Verdana" panose="020B0604030504040204" pitchFamily="34" charset="0"/>
                <a:cs typeface="Verdana" panose="020B0604030504040204" pitchFamily="34" charset="0"/>
              </a:defRPr>
            </a:lvl3pPr>
            <a:lvl4pPr marL="1600200" indent="-228600">
              <a:buClr>
                <a:srgbClr val="DC4405"/>
              </a:buClr>
              <a:buFont typeface="Courier New" panose="02070309020205020404" pitchFamily="49" charset="0"/>
              <a:buChar char="o"/>
              <a:defRPr sz="1200">
                <a:latin typeface="+mn-lt"/>
                <a:ea typeface="Verdana" panose="020B0604030504040204" pitchFamily="34" charset="0"/>
                <a:cs typeface="Verdana" panose="020B0604030504040204" pitchFamily="34" charset="0"/>
              </a:defRPr>
            </a:lvl4pPr>
            <a:lvl5pPr marL="2057400" indent="-228600">
              <a:buClr>
                <a:srgbClr val="DC4405"/>
              </a:buClr>
              <a:buFont typeface="Courier New" panose="02070309020205020404" pitchFamily="49" charset="0"/>
              <a:buChar char="o"/>
              <a:defRPr sz="1200">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Oval 13"/>
          <p:cNvSpPr>
            <a:spLocks noChangeAspect="1"/>
          </p:cNvSpPr>
          <p:nvPr userDrawn="1"/>
        </p:nvSpPr>
        <p:spPr>
          <a:xfrm>
            <a:off x="8339863" y="1943512"/>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Picture Placeholder 2"/>
          <p:cNvSpPr>
            <a:spLocks noGrp="1"/>
          </p:cNvSpPr>
          <p:nvPr>
            <p:ph type="pic" sz="quarter" idx="20" hasCustomPrompt="1"/>
          </p:nvPr>
        </p:nvSpPr>
        <p:spPr>
          <a:xfrm>
            <a:off x="8481256" y="2084905"/>
            <a:ext cx="504121" cy="504122"/>
          </a:xfrm>
        </p:spPr>
        <p:txBody>
          <a:bodyPr anchor="ctr" anchorCtr="0">
            <a:noAutofit/>
          </a:bodyPr>
          <a:lstStyle>
            <a:lvl1pPr marL="0" indent="0" algn="ctr">
              <a:buNone/>
              <a:defRPr sz="800"/>
            </a:lvl1pPr>
          </a:lstStyle>
          <a:p>
            <a:r>
              <a:rPr lang="en-US" dirty="0"/>
              <a:t>Icon image</a:t>
            </a:r>
          </a:p>
        </p:txBody>
      </p:sp>
      <p:sp>
        <p:nvSpPr>
          <p:cNvPr id="21" name="Text Placeholder 15"/>
          <p:cNvSpPr>
            <a:spLocks noGrp="1"/>
          </p:cNvSpPr>
          <p:nvPr>
            <p:ph type="body" sz="quarter" idx="17" hasCustomPrompt="1"/>
          </p:nvPr>
        </p:nvSpPr>
        <p:spPr>
          <a:xfrm>
            <a:off x="8355642" y="3189397"/>
            <a:ext cx="3218050" cy="344488"/>
          </a:xfrm>
        </p:spPr>
        <p:txBody>
          <a:bodyPr>
            <a:normAutofit/>
          </a:bodyPr>
          <a:lstStyle>
            <a:lvl1pPr marL="0" indent="0">
              <a:buNone/>
              <a:defRPr sz="2000" b="1" baseline="0">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Header</a:t>
            </a:r>
          </a:p>
        </p:txBody>
      </p:sp>
      <p:sp>
        <p:nvSpPr>
          <p:cNvPr id="22" name="Text Placeholder 17"/>
          <p:cNvSpPr>
            <a:spLocks noGrp="1"/>
          </p:cNvSpPr>
          <p:nvPr>
            <p:ph type="body" sz="quarter" idx="18" hasCustomPrompt="1"/>
          </p:nvPr>
        </p:nvSpPr>
        <p:spPr>
          <a:xfrm>
            <a:off x="8355278" y="3664191"/>
            <a:ext cx="3226565" cy="2898775"/>
          </a:xfrm>
        </p:spPr>
        <p:txBody>
          <a:bodyPr>
            <a:noAutofit/>
          </a:bodyPr>
          <a:lstStyle>
            <a:lvl1pPr marL="228600" indent="-228600">
              <a:buClr>
                <a:srgbClr val="DC4405"/>
              </a:buClr>
              <a:buFont typeface="Courier New" panose="02070309020205020404" pitchFamily="49" charset="0"/>
              <a:buChar char="o"/>
              <a:defRPr sz="1800">
                <a:latin typeface="+mn-lt"/>
                <a:ea typeface="Verdana" panose="020B0604030504040204" pitchFamily="34" charset="0"/>
                <a:cs typeface="Verdana" panose="020B0604030504040204" pitchFamily="34" charset="0"/>
              </a:defRPr>
            </a:lvl1pPr>
            <a:lvl2pPr marL="685800" indent="-228600">
              <a:buClr>
                <a:srgbClr val="DC4405"/>
              </a:buClr>
              <a:buFont typeface="Courier New" panose="02070309020205020404" pitchFamily="49" charset="0"/>
              <a:buChar char="o"/>
              <a:defRPr sz="1600">
                <a:latin typeface="+mn-lt"/>
                <a:ea typeface="Verdana" panose="020B0604030504040204" pitchFamily="34" charset="0"/>
                <a:cs typeface="Verdana" panose="020B0604030504040204" pitchFamily="34" charset="0"/>
              </a:defRPr>
            </a:lvl2pPr>
            <a:lvl3pPr marL="1143000" indent="-228600">
              <a:buClr>
                <a:srgbClr val="DC4405"/>
              </a:buClr>
              <a:buFont typeface="Courier New" panose="02070309020205020404" pitchFamily="49" charset="0"/>
              <a:buChar char="o"/>
              <a:defRPr sz="1400">
                <a:latin typeface="+mn-lt"/>
                <a:ea typeface="Verdana" panose="020B0604030504040204" pitchFamily="34" charset="0"/>
                <a:cs typeface="Verdana" panose="020B0604030504040204" pitchFamily="34" charset="0"/>
              </a:defRPr>
            </a:lvl3pPr>
            <a:lvl4pPr marL="1600200" indent="-228600">
              <a:buClr>
                <a:srgbClr val="DC4405"/>
              </a:buClr>
              <a:buFont typeface="Courier New" panose="02070309020205020404" pitchFamily="49" charset="0"/>
              <a:buChar char="o"/>
              <a:defRPr sz="1200">
                <a:latin typeface="+mn-lt"/>
                <a:ea typeface="Verdana" panose="020B0604030504040204" pitchFamily="34" charset="0"/>
                <a:cs typeface="Verdana" panose="020B0604030504040204" pitchFamily="34" charset="0"/>
              </a:defRPr>
            </a:lvl4pPr>
            <a:lvl5pPr marL="2057400" indent="-228600">
              <a:buClr>
                <a:srgbClr val="DC4405"/>
              </a:buClr>
              <a:buFont typeface="Courier New" panose="02070309020205020404" pitchFamily="49" charset="0"/>
              <a:buChar char="o"/>
              <a:defRPr sz="1200">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218395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rcRect t="89444"/>
          <a:stretch>
            <a:fillRect/>
          </a:stretch>
        </p:blipFill>
        <p:spPr>
          <a:xfrm>
            <a:off x="0" y="1656238"/>
            <a:ext cx="9141806" cy="723900"/>
          </a:xfrm>
          <a:custGeom>
            <a:avLst/>
            <a:gdLst>
              <a:gd name="connsiteX0" fmla="*/ 0 w 9141806"/>
              <a:gd name="connsiteY0" fmla="*/ 0 h 723900"/>
              <a:gd name="connsiteX1" fmla="*/ 9141806 w 9141806"/>
              <a:gd name="connsiteY1" fmla="*/ 0 h 723900"/>
              <a:gd name="connsiteX2" fmla="*/ 9141806 w 9141806"/>
              <a:gd name="connsiteY2" fmla="*/ 723900 h 723900"/>
              <a:gd name="connsiteX3" fmla="*/ 0 w 9141806"/>
              <a:gd name="connsiteY3" fmla="*/ 723900 h 723900"/>
            </a:gdLst>
            <a:ahLst/>
            <a:cxnLst>
              <a:cxn ang="0">
                <a:pos x="connsiteX0" y="connsiteY0"/>
              </a:cxn>
              <a:cxn ang="0">
                <a:pos x="connsiteX1" y="connsiteY1"/>
              </a:cxn>
              <a:cxn ang="0">
                <a:pos x="connsiteX2" y="connsiteY2"/>
              </a:cxn>
              <a:cxn ang="0">
                <a:pos x="connsiteX3" y="connsiteY3"/>
              </a:cxn>
            </a:cxnLst>
            <a:rect l="l" t="t" r="r" b="b"/>
            <a:pathLst>
              <a:path w="9141806" h="723900">
                <a:moveTo>
                  <a:pt x="0" y="0"/>
                </a:moveTo>
                <a:lnTo>
                  <a:pt x="9141806" y="0"/>
                </a:lnTo>
                <a:lnTo>
                  <a:pt x="9141806" y="723900"/>
                </a:lnTo>
                <a:lnTo>
                  <a:pt x="0" y="723900"/>
                </a:lnTo>
                <a:close/>
              </a:path>
            </a:pathLst>
          </a:custGeom>
        </p:spPr>
      </p:pic>
      <p:pic>
        <p:nvPicPr>
          <p:cNvPr id="27" name="Picture 26"/>
          <p:cNvPicPr>
            <a:picLocks noChangeAspect="1"/>
          </p:cNvPicPr>
          <p:nvPr userDrawn="1"/>
        </p:nvPicPr>
        <p:blipFill rotWithShape="1">
          <a:blip r:embed="rId2" cstate="print">
            <a:extLst>
              <a:ext uri="{28A0092B-C50C-407E-A947-70E740481C1C}">
                <a14:useLocalDpi xmlns:a14="http://schemas.microsoft.com/office/drawing/2010/main" val="0"/>
              </a:ext>
            </a:extLst>
          </a:blip>
          <a:srcRect l="7686" t="89444" r="58955"/>
          <a:stretch/>
        </p:blipFill>
        <p:spPr>
          <a:xfrm>
            <a:off x="9135291" y="1671262"/>
            <a:ext cx="3049621" cy="723900"/>
          </a:xfrm>
          <a:custGeom>
            <a:avLst/>
            <a:gdLst>
              <a:gd name="connsiteX0" fmla="*/ 0 w 9141806"/>
              <a:gd name="connsiteY0" fmla="*/ 0 h 723900"/>
              <a:gd name="connsiteX1" fmla="*/ 9141806 w 9141806"/>
              <a:gd name="connsiteY1" fmla="*/ 0 h 723900"/>
              <a:gd name="connsiteX2" fmla="*/ 9141806 w 9141806"/>
              <a:gd name="connsiteY2" fmla="*/ 723900 h 723900"/>
              <a:gd name="connsiteX3" fmla="*/ 0 w 9141806"/>
              <a:gd name="connsiteY3" fmla="*/ 723900 h 723900"/>
            </a:gdLst>
            <a:ahLst/>
            <a:cxnLst>
              <a:cxn ang="0">
                <a:pos x="connsiteX0" y="connsiteY0"/>
              </a:cxn>
              <a:cxn ang="0">
                <a:pos x="connsiteX1" y="connsiteY1"/>
              </a:cxn>
              <a:cxn ang="0">
                <a:pos x="connsiteX2" y="connsiteY2"/>
              </a:cxn>
              <a:cxn ang="0">
                <a:pos x="connsiteX3" y="connsiteY3"/>
              </a:cxn>
            </a:cxnLst>
            <a:rect l="l" t="t" r="r" b="b"/>
            <a:pathLst>
              <a:path w="9141806" h="723900">
                <a:moveTo>
                  <a:pt x="0" y="0"/>
                </a:moveTo>
                <a:lnTo>
                  <a:pt x="9141806" y="0"/>
                </a:lnTo>
                <a:lnTo>
                  <a:pt x="9141806" y="723900"/>
                </a:lnTo>
                <a:lnTo>
                  <a:pt x="0" y="723900"/>
                </a:lnTo>
                <a:close/>
              </a:path>
            </a:pathLst>
          </a:custGeom>
        </p:spPr>
      </p:pic>
      <p:sp>
        <p:nvSpPr>
          <p:cNvPr id="2" name="Title 1"/>
          <p:cNvSpPr>
            <a:spLocks noGrp="1"/>
          </p:cNvSpPr>
          <p:nvPr>
            <p:ph type="title"/>
          </p:nvPr>
        </p:nvSpPr>
        <p:spPr>
          <a:xfrm>
            <a:off x="618309" y="365125"/>
            <a:ext cx="10955382" cy="1291113"/>
          </a:xfrm>
        </p:spPr>
        <p:txBody>
          <a:bodyPr>
            <a:normAutofit/>
          </a:bodyPr>
          <a:lstStyle>
            <a:lvl1pPr>
              <a:defRPr sz="2800" b="1" i="0" baseline="0">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2" name="Oval 11"/>
          <p:cNvSpPr>
            <a:spLocks noChangeAspect="1"/>
          </p:cNvSpPr>
          <p:nvPr userDrawn="1"/>
        </p:nvSpPr>
        <p:spPr>
          <a:xfrm>
            <a:off x="623480" y="1943512"/>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icture Placeholder 2"/>
          <p:cNvSpPr>
            <a:spLocks noGrp="1"/>
          </p:cNvSpPr>
          <p:nvPr>
            <p:ph type="pic" sz="quarter" idx="12" hasCustomPrompt="1"/>
          </p:nvPr>
        </p:nvSpPr>
        <p:spPr>
          <a:xfrm>
            <a:off x="764873" y="2084905"/>
            <a:ext cx="504121" cy="504122"/>
          </a:xfrm>
        </p:spPr>
        <p:txBody>
          <a:bodyPr anchor="ctr" anchorCtr="0">
            <a:noAutofit/>
          </a:bodyPr>
          <a:lstStyle>
            <a:lvl1pPr marL="0" indent="0" algn="ctr">
              <a:buNone/>
              <a:defRPr sz="800"/>
            </a:lvl1pPr>
          </a:lstStyle>
          <a:p>
            <a:r>
              <a:rPr lang="en-US" dirty="0"/>
              <a:t>Icon image</a:t>
            </a:r>
          </a:p>
        </p:txBody>
      </p:sp>
      <p:sp>
        <p:nvSpPr>
          <p:cNvPr id="16" name="Text Placeholder 15"/>
          <p:cNvSpPr>
            <a:spLocks noGrp="1"/>
          </p:cNvSpPr>
          <p:nvPr>
            <p:ph type="body" sz="quarter" idx="13" hasCustomPrompt="1"/>
          </p:nvPr>
        </p:nvSpPr>
        <p:spPr>
          <a:xfrm>
            <a:off x="618309" y="3189027"/>
            <a:ext cx="3218050" cy="344488"/>
          </a:xfrm>
        </p:spPr>
        <p:txBody>
          <a:bodyPr>
            <a:normAutofit/>
          </a:bodyPr>
          <a:lstStyle>
            <a:lvl1pPr marL="0" indent="0">
              <a:buNone/>
              <a:defRPr sz="2000" b="1" baseline="0">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Header</a:t>
            </a:r>
          </a:p>
        </p:txBody>
      </p:sp>
      <p:sp>
        <p:nvSpPr>
          <p:cNvPr id="18" name="Text Placeholder 17"/>
          <p:cNvSpPr>
            <a:spLocks noGrp="1"/>
          </p:cNvSpPr>
          <p:nvPr>
            <p:ph type="body" sz="quarter" idx="14" hasCustomPrompt="1"/>
          </p:nvPr>
        </p:nvSpPr>
        <p:spPr>
          <a:xfrm>
            <a:off x="617945" y="3663821"/>
            <a:ext cx="3226565" cy="2898775"/>
          </a:xfrm>
        </p:spPr>
        <p:txBody>
          <a:bodyPr>
            <a:noAutofit/>
          </a:bodyPr>
          <a:lstStyle>
            <a:lvl1pPr marL="285750" indent="-285750">
              <a:buClr>
                <a:srgbClr val="DC4405"/>
              </a:buClr>
              <a:buFont typeface="Courier New" panose="02070309020205020404" pitchFamily="49" charset="0"/>
              <a:buChar char="o"/>
              <a:defRPr sz="1800">
                <a:solidFill>
                  <a:schemeClr val="bg1"/>
                </a:solidFill>
                <a:latin typeface="+mn-lt"/>
                <a:ea typeface="Verdana" panose="020B0604030504040204" pitchFamily="34" charset="0"/>
                <a:cs typeface="Verdana" panose="020B0604030504040204" pitchFamily="34" charset="0"/>
              </a:defRPr>
            </a:lvl1pPr>
            <a:lvl2pPr marL="742950" indent="-285750">
              <a:buClr>
                <a:srgbClr val="DC4405"/>
              </a:buClr>
              <a:buFont typeface="Courier New" panose="02070309020205020404" pitchFamily="49" charset="0"/>
              <a:buChar char="o"/>
              <a:defRPr sz="1600">
                <a:solidFill>
                  <a:schemeClr val="bg1"/>
                </a:solidFill>
                <a:latin typeface="+mn-lt"/>
                <a:ea typeface="Verdana" panose="020B0604030504040204" pitchFamily="34" charset="0"/>
                <a:cs typeface="Verdana" panose="020B0604030504040204" pitchFamily="34" charset="0"/>
              </a:defRPr>
            </a:lvl2pPr>
            <a:lvl3pPr marL="1200150" indent="-285750">
              <a:buClr>
                <a:srgbClr val="DC4405"/>
              </a:buClr>
              <a:buFont typeface="Courier New" panose="02070309020205020404" pitchFamily="49" charset="0"/>
              <a:buChar char="o"/>
              <a:defRPr sz="1400">
                <a:solidFill>
                  <a:schemeClr val="bg1"/>
                </a:solidFill>
                <a:latin typeface="+mn-lt"/>
                <a:ea typeface="Verdana" panose="020B0604030504040204" pitchFamily="34" charset="0"/>
                <a:cs typeface="Verdana" panose="020B0604030504040204" pitchFamily="34" charset="0"/>
              </a:defRPr>
            </a:lvl3pPr>
            <a:lvl4pPr marL="1543050" indent="-171450">
              <a:buClr>
                <a:srgbClr val="DC4405"/>
              </a:buClr>
              <a:buFont typeface="Courier New" panose="02070309020205020404" pitchFamily="49" charset="0"/>
              <a:buChar char="o"/>
              <a:defRPr sz="1200">
                <a:solidFill>
                  <a:schemeClr val="bg1"/>
                </a:solidFill>
                <a:latin typeface="+mn-lt"/>
                <a:ea typeface="Verdana" panose="020B0604030504040204" pitchFamily="34" charset="0"/>
                <a:cs typeface="Verdana" panose="020B0604030504040204" pitchFamily="34" charset="0"/>
              </a:defRPr>
            </a:lvl4pPr>
            <a:lvl5pPr marL="2000250" indent="-171450">
              <a:buClr>
                <a:srgbClr val="DC4405"/>
              </a:buClr>
              <a:buFont typeface="Courier New" panose="02070309020205020404" pitchFamily="49" charset="0"/>
              <a:buChar char="o"/>
              <a:defRPr sz="1200">
                <a:solidFill>
                  <a:schemeClr val="bg1"/>
                </a:solidFill>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3" name="Oval 12"/>
          <p:cNvSpPr>
            <a:spLocks noChangeAspect="1"/>
          </p:cNvSpPr>
          <p:nvPr userDrawn="1"/>
        </p:nvSpPr>
        <p:spPr>
          <a:xfrm>
            <a:off x="4482354" y="1943512"/>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icture Placeholder 2"/>
          <p:cNvSpPr>
            <a:spLocks noGrp="1"/>
          </p:cNvSpPr>
          <p:nvPr>
            <p:ph type="pic" sz="quarter" idx="19" hasCustomPrompt="1"/>
          </p:nvPr>
        </p:nvSpPr>
        <p:spPr>
          <a:xfrm>
            <a:off x="4623747" y="2084905"/>
            <a:ext cx="504121" cy="504122"/>
          </a:xfrm>
        </p:spPr>
        <p:txBody>
          <a:bodyPr anchor="ctr" anchorCtr="0">
            <a:noAutofit/>
          </a:bodyPr>
          <a:lstStyle>
            <a:lvl1pPr marL="0" indent="0" algn="ctr">
              <a:buNone/>
              <a:defRPr sz="800"/>
            </a:lvl1pPr>
          </a:lstStyle>
          <a:p>
            <a:r>
              <a:rPr lang="en-US" dirty="0"/>
              <a:t>Icon image</a:t>
            </a:r>
          </a:p>
        </p:txBody>
      </p:sp>
      <p:sp>
        <p:nvSpPr>
          <p:cNvPr id="19" name="Text Placeholder 15"/>
          <p:cNvSpPr>
            <a:spLocks noGrp="1"/>
          </p:cNvSpPr>
          <p:nvPr>
            <p:ph type="body" sz="quarter" idx="15" hasCustomPrompt="1"/>
          </p:nvPr>
        </p:nvSpPr>
        <p:spPr>
          <a:xfrm>
            <a:off x="4483839" y="3180590"/>
            <a:ext cx="3191743" cy="344488"/>
          </a:xfrm>
        </p:spPr>
        <p:txBody>
          <a:bodyPr>
            <a:normAutofit/>
          </a:bodyPr>
          <a:lstStyle>
            <a:lvl1pPr marL="0" indent="0">
              <a:buNone/>
              <a:defRPr sz="2000" b="1" baseline="0">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Header</a:t>
            </a:r>
          </a:p>
        </p:txBody>
      </p:sp>
      <p:sp>
        <p:nvSpPr>
          <p:cNvPr id="20" name="Text Placeholder 17"/>
          <p:cNvSpPr>
            <a:spLocks noGrp="1"/>
          </p:cNvSpPr>
          <p:nvPr>
            <p:ph type="body" sz="quarter" idx="16" hasCustomPrompt="1"/>
          </p:nvPr>
        </p:nvSpPr>
        <p:spPr>
          <a:xfrm>
            <a:off x="4482354" y="3663081"/>
            <a:ext cx="3226565" cy="2898775"/>
          </a:xfrm>
        </p:spPr>
        <p:txBody>
          <a:bodyPr>
            <a:noAutofit/>
          </a:bodyPr>
          <a:lstStyle>
            <a:lvl1pPr marL="228600" indent="-228600">
              <a:buClr>
                <a:srgbClr val="DC4405"/>
              </a:buClr>
              <a:buFont typeface="Courier New" panose="02070309020205020404" pitchFamily="49" charset="0"/>
              <a:buChar char="o"/>
              <a:defRPr sz="1800">
                <a:solidFill>
                  <a:schemeClr val="bg1"/>
                </a:solidFill>
                <a:latin typeface="+mn-lt"/>
                <a:ea typeface="Verdana" panose="020B0604030504040204" pitchFamily="34" charset="0"/>
                <a:cs typeface="Verdana" panose="020B0604030504040204" pitchFamily="34" charset="0"/>
              </a:defRPr>
            </a:lvl1pPr>
            <a:lvl2pPr marL="685800" indent="-228600">
              <a:buClr>
                <a:srgbClr val="DC4405"/>
              </a:buClr>
              <a:buFont typeface="Courier New" panose="02070309020205020404" pitchFamily="49" charset="0"/>
              <a:buChar char="o"/>
              <a:defRPr sz="1600">
                <a:solidFill>
                  <a:schemeClr val="bg1"/>
                </a:solidFill>
                <a:latin typeface="+mn-lt"/>
                <a:ea typeface="Verdana" panose="020B0604030504040204" pitchFamily="34" charset="0"/>
                <a:cs typeface="Verdana" panose="020B0604030504040204" pitchFamily="34" charset="0"/>
              </a:defRPr>
            </a:lvl2pPr>
            <a:lvl3pPr marL="1143000" indent="-228600">
              <a:buClr>
                <a:srgbClr val="DC4405"/>
              </a:buClr>
              <a:buFont typeface="Courier New" panose="02070309020205020404" pitchFamily="49" charset="0"/>
              <a:buChar char="o"/>
              <a:defRPr sz="1400">
                <a:solidFill>
                  <a:schemeClr val="bg1"/>
                </a:solidFill>
                <a:latin typeface="+mn-lt"/>
                <a:ea typeface="Verdana" panose="020B0604030504040204" pitchFamily="34" charset="0"/>
                <a:cs typeface="Verdana" panose="020B0604030504040204" pitchFamily="34" charset="0"/>
              </a:defRPr>
            </a:lvl3pPr>
            <a:lvl4pPr marL="1600200" indent="-228600">
              <a:buClr>
                <a:srgbClr val="DC4405"/>
              </a:buClr>
              <a:buFont typeface="Courier New" panose="02070309020205020404" pitchFamily="49" charset="0"/>
              <a:buChar char="o"/>
              <a:defRPr sz="1200">
                <a:solidFill>
                  <a:schemeClr val="bg1"/>
                </a:solidFill>
                <a:latin typeface="+mn-lt"/>
                <a:ea typeface="Verdana" panose="020B0604030504040204" pitchFamily="34" charset="0"/>
                <a:cs typeface="Verdana" panose="020B0604030504040204" pitchFamily="34" charset="0"/>
              </a:defRPr>
            </a:lvl4pPr>
            <a:lvl5pPr marL="2057400" indent="-228600">
              <a:buClr>
                <a:srgbClr val="DC4405"/>
              </a:buClr>
              <a:buFont typeface="Courier New" panose="02070309020205020404" pitchFamily="49" charset="0"/>
              <a:buChar char="o"/>
              <a:defRPr sz="1200">
                <a:solidFill>
                  <a:schemeClr val="bg1"/>
                </a:solidFill>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Oval 13"/>
          <p:cNvSpPr>
            <a:spLocks noChangeAspect="1"/>
          </p:cNvSpPr>
          <p:nvPr userDrawn="1"/>
        </p:nvSpPr>
        <p:spPr>
          <a:xfrm>
            <a:off x="8339863" y="1943512"/>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2"/>
          <p:cNvSpPr>
            <a:spLocks noGrp="1"/>
          </p:cNvSpPr>
          <p:nvPr>
            <p:ph type="pic" sz="quarter" idx="20" hasCustomPrompt="1"/>
          </p:nvPr>
        </p:nvSpPr>
        <p:spPr>
          <a:xfrm>
            <a:off x="8481256" y="2084905"/>
            <a:ext cx="504121" cy="504122"/>
          </a:xfrm>
        </p:spPr>
        <p:txBody>
          <a:bodyPr anchor="ctr" anchorCtr="0">
            <a:noAutofit/>
          </a:bodyPr>
          <a:lstStyle>
            <a:lvl1pPr marL="0" indent="0" algn="ctr">
              <a:buNone/>
              <a:defRPr sz="800"/>
            </a:lvl1pPr>
          </a:lstStyle>
          <a:p>
            <a:r>
              <a:rPr lang="en-US" dirty="0"/>
              <a:t>Icon image</a:t>
            </a:r>
          </a:p>
        </p:txBody>
      </p:sp>
      <p:sp>
        <p:nvSpPr>
          <p:cNvPr id="21" name="Text Placeholder 15"/>
          <p:cNvSpPr>
            <a:spLocks noGrp="1"/>
          </p:cNvSpPr>
          <p:nvPr>
            <p:ph type="body" sz="quarter" idx="17" hasCustomPrompt="1"/>
          </p:nvPr>
        </p:nvSpPr>
        <p:spPr>
          <a:xfrm>
            <a:off x="8355642" y="3189397"/>
            <a:ext cx="3218050" cy="344488"/>
          </a:xfrm>
        </p:spPr>
        <p:txBody>
          <a:bodyPr>
            <a:noAutofit/>
          </a:bodyPr>
          <a:lstStyle>
            <a:lvl1pPr marL="0" indent="0">
              <a:buNone/>
              <a:defRPr sz="2000" b="1" baseline="0">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Header</a:t>
            </a:r>
          </a:p>
        </p:txBody>
      </p:sp>
      <p:sp>
        <p:nvSpPr>
          <p:cNvPr id="22" name="Text Placeholder 17"/>
          <p:cNvSpPr>
            <a:spLocks noGrp="1"/>
          </p:cNvSpPr>
          <p:nvPr>
            <p:ph type="body" sz="quarter" idx="18" hasCustomPrompt="1"/>
          </p:nvPr>
        </p:nvSpPr>
        <p:spPr>
          <a:xfrm>
            <a:off x="8355278" y="3664191"/>
            <a:ext cx="3226565" cy="2898775"/>
          </a:xfrm>
        </p:spPr>
        <p:txBody>
          <a:bodyPr>
            <a:noAutofit/>
          </a:bodyPr>
          <a:lstStyle>
            <a:lvl1pPr marL="228600" indent="-228600">
              <a:buClr>
                <a:srgbClr val="DC4405"/>
              </a:buClr>
              <a:buFont typeface="Courier New" panose="02070309020205020404" pitchFamily="49" charset="0"/>
              <a:buChar char="o"/>
              <a:defRPr sz="1800">
                <a:solidFill>
                  <a:schemeClr val="bg1"/>
                </a:solidFill>
                <a:latin typeface="+mn-lt"/>
                <a:ea typeface="Verdana" panose="020B0604030504040204" pitchFamily="34" charset="0"/>
                <a:cs typeface="Verdana" panose="020B0604030504040204" pitchFamily="34" charset="0"/>
              </a:defRPr>
            </a:lvl1pPr>
            <a:lvl2pPr marL="685800" indent="-228600">
              <a:buClr>
                <a:srgbClr val="DC4405"/>
              </a:buClr>
              <a:buFont typeface="Courier New" panose="02070309020205020404" pitchFamily="49" charset="0"/>
              <a:buChar char="o"/>
              <a:defRPr sz="1600">
                <a:solidFill>
                  <a:schemeClr val="bg1"/>
                </a:solidFill>
                <a:latin typeface="+mn-lt"/>
                <a:ea typeface="Verdana" panose="020B0604030504040204" pitchFamily="34" charset="0"/>
                <a:cs typeface="Verdana" panose="020B0604030504040204" pitchFamily="34" charset="0"/>
              </a:defRPr>
            </a:lvl2pPr>
            <a:lvl3pPr marL="1143000" indent="-228600">
              <a:buClr>
                <a:srgbClr val="DC4405"/>
              </a:buClr>
              <a:buFont typeface="Courier New" panose="02070309020205020404" pitchFamily="49" charset="0"/>
              <a:buChar char="o"/>
              <a:defRPr sz="1400">
                <a:solidFill>
                  <a:schemeClr val="bg1"/>
                </a:solidFill>
                <a:latin typeface="+mn-lt"/>
                <a:ea typeface="Verdana" panose="020B0604030504040204" pitchFamily="34" charset="0"/>
                <a:cs typeface="Verdana" panose="020B0604030504040204" pitchFamily="34" charset="0"/>
              </a:defRPr>
            </a:lvl3pPr>
            <a:lvl4pPr marL="1600200" indent="-228600">
              <a:buClr>
                <a:srgbClr val="DC4405"/>
              </a:buClr>
              <a:buFont typeface="Courier New" panose="02070309020205020404" pitchFamily="49" charset="0"/>
              <a:buChar char="o"/>
              <a:defRPr sz="1200">
                <a:solidFill>
                  <a:schemeClr val="bg1"/>
                </a:solidFill>
                <a:latin typeface="+mn-lt"/>
                <a:ea typeface="Verdana" panose="020B0604030504040204" pitchFamily="34" charset="0"/>
                <a:cs typeface="Verdana" panose="020B0604030504040204" pitchFamily="34" charset="0"/>
              </a:defRPr>
            </a:lvl4pPr>
            <a:lvl5pPr marL="2057400" indent="-228600">
              <a:buClr>
                <a:srgbClr val="DC4405"/>
              </a:buClr>
              <a:buFont typeface="Courier New" panose="02070309020205020404" pitchFamily="49" charset="0"/>
              <a:buChar char="o"/>
              <a:defRPr sz="1200">
                <a:solidFill>
                  <a:schemeClr val="bg1"/>
                </a:solidFill>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359526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18309" y="365125"/>
            <a:ext cx="10955382" cy="1291113"/>
          </a:xfrm>
        </p:spPr>
        <p:txBody>
          <a:bodyPr>
            <a:normAutofit/>
          </a:bodyPr>
          <a:lstStyle>
            <a:lvl1pPr>
              <a:defRPr sz="2800" b="1" i="0" baseline="0">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rcRect t="89444"/>
          <a:stretch>
            <a:fillRect/>
          </a:stretch>
        </p:blipFill>
        <p:spPr>
          <a:xfrm>
            <a:off x="0" y="6119076"/>
            <a:ext cx="9141806" cy="723900"/>
          </a:xfrm>
          <a:custGeom>
            <a:avLst/>
            <a:gdLst>
              <a:gd name="connsiteX0" fmla="*/ 0 w 9141806"/>
              <a:gd name="connsiteY0" fmla="*/ 0 h 723900"/>
              <a:gd name="connsiteX1" fmla="*/ 9141806 w 9141806"/>
              <a:gd name="connsiteY1" fmla="*/ 0 h 723900"/>
              <a:gd name="connsiteX2" fmla="*/ 9141806 w 9141806"/>
              <a:gd name="connsiteY2" fmla="*/ 723900 h 723900"/>
              <a:gd name="connsiteX3" fmla="*/ 0 w 9141806"/>
              <a:gd name="connsiteY3" fmla="*/ 723900 h 723900"/>
            </a:gdLst>
            <a:ahLst/>
            <a:cxnLst>
              <a:cxn ang="0">
                <a:pos x="connsiteX0" y="connsiteY0"/>
              </a:cxn>
              <a:cxn ang="0">
                <a:pos x="connsiteX1" y="connsiteY1"/>
              </a:cxn>
              <a:cxn ang="0">
                <a:pos x="connsiteX2" y="connsiteY2"/>
              </a:cxn>
              <a:cxn ang="0">
                <a:pos x="connsiteX3" y="connsiteY3"/>
              </a:cxn>
            </a:cxnLst>
            <a:rect l="l" t="t" r="r" b="b"/>
            <a:pathLst>
              <a:path w="9141806" h="723900">
                <a:moveTo>
                  <a:pt x="0" y="0"/>
                </a:moveTo>
                <a:lnTo>
                  <a:pt x="9141806" y="0"/>
                </a:lnTo>
                <a:lnTo>
                  <a:pt x="9141806" y="723900"/>
                </a:lnTo>
                <a:lnTo>
                  <a:pt x="0" y="723900"/>
                </a:lnTo>
                <a:close/>
              </a:path>
            </a:pathLst>
          </a:custGeom>
        </p:spPr>
      </p:pic>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7686" t="89444" r="58838"/>
          <a:stretch/>
        </p:blipFill>
        <p:spPr>
          <a:xfrm>
            <a:off x="9135291" y="6134100"/>
            <a:ext cx="3060253" cy="723900"/>
          </a:xfrm>
          <a:custGeom>
            <a:avLst/>
            <a:gdLst>
              <a:gd name="connsiteX0" fmla="*/ 0 w 9141806"/>
              <a:gd name="connsiteY0" fmla="*/ 0 h 723900"/>
              <a:gd name="connsiteX1" fmla="*/ 9141806 w 9141806"/>
              <a:gd name="connsiteY1" fmla="*/ 0 h 723900"/>
              <a:gd name="connsiteX2" fmla="*/ 9141806 w 9141806"/>
              <a:gd name="connsiteY2" fmla="*/ 723900 h 723900"/>
              <a:gd name="connsiteX3" fmla="*/ 0 w 9141806"/>
              <a:gd name="connsiteY3" fmla="*/ 723900 h 723900"/>
            </a:gdLst>
            <a:ahLst/>
            <a:cxnLst>
              <a:cxn ang="0">
                <a:pos x="connsiteX0" y="connsiteY0"/>
              </a:cxn>
              <a:cxn ang="0">
                <a:pos x="connsiteX1" y="connsiteY1"/>
              </a:cxn>
              <a:cxn ang="0">
                <a:pos x="connsiteX2" y="connsiteY2"/>
              </a:cxn>
              <a:cxn ang="0">
                <a:pos x="connsiteX3" y="connsiteY3"/>
              </a:cxn>
            </a:cxnLst>
            <a:rect l="l" t="t" r="r" b="b"/>
            <a:pathLst>
              <a:path w="9141806" h="723900">
                <a:moveTo>
                  <a:pt x="0" y="0"/>
                </a:moveTo>
                <a:lnTo>
                  <a:pt x="9141806" y="0"/>
                </a:lnTo>
                <a:lnTo>
                  <a:pt x="9141806" y="723900"/>
                </a:lnTo>
                <a:lnTo>
                  <a:pt x="0" y="723900"/>
                </a:lnTo>
                <a:close/>
              </a:path>
            </a:pathLst>
          </a:custGeom>
        </p:spPr>
      </p:pic>
      <p:sp>
        <p:nvSpPr>
          <p:cNvPr id="16" name="Text Placeholder 15"/>
          <p:cNvSpPr>
            <a:spLocks noGrp="1"/>
          </p:cNvSpPr>
          <p:nvPr>
            <p:ph type="body" sz="quarter" idx="13" hasCustomPrompt="1"/>
          </p:nvPr>
        </p:nvSpPr>
        <p:spPr>
          <a:xfrm>
            <a:off x="620597" y="2016343"/>
            <a:ext cx="3218050" cy="344488"/>
          </a:xfrm>
        </p:spPr>
        <p:txBody>
          <a:bodyPr>
            <a:normAutofit/>
          </a:bodyPr>
          <a:lstStyle>
            <a:lvl1pPr marL="0" indent="0">
              <a:buNone/>
              <a:defRPr sz="2000" b="1" baseline="0">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Header</a:t>
            </a:r>
          </a:p>
        </p:txBody>
      </p:sp>
      <p:sp>
        <p:nvSpPr>
          <p:cNvPr id="18" name="Text Placeholder 17"/>
          <p:cNvSpPr>
            <a:spLocks noGrp="1"/>
          </p:cNvSpPr>
          <p:nvPr>
            <p:ph type="body" sz="quarter" idx="14" hasCustomPrompt="1"/>
          </p:nvPr>
        </p:nvSpPr>
        <p:spPr>
          <a:xfrm>
            <a:off x="620233" y="2491137"/>
            <a:ext cx="3226565" cy="3356400"/>
          </a:xfrm>
        </p:spPr>
        <p:txBody>
          <a:bodyPr>
            <a:noAutofit/>
          </a:bodyPr>
          <a:lstStyle>
            <a:lvl1pPr marL="285750" indent="-285750">
              <a:buClr>
                <a:srgbClr val="DC4405"/>
              </a:buClr>
              <a:buFont typeface="Courier New" panose="02070309020205020404" pitchFamily="49" charset="0"/>
              <a:buChar char="o"/>
              <a:defRPr sz="1800">
                <a:latin typeface="+mn-lt"/>
                <a:ea typeface="Verdana" panose="020B0604030504040204" pitchFamily="34" charset="0"/>
                <a:cs typeface="Verdana" panose="020B0604030504040204" pitchFamily="34" charset="0"/>
              </a:defRPr>
            </a:lvl1pPr>
            <a:lvl2pPr marL="742950" indent="-285750">
              <a:buClr>
                <a:srgbClr val="DC4405"/>
              </a:buClr>
              <a:buFont typeface="Courier New" panose="02070309020205020404" pitchFamily="49" charset="0"/>
              <a:buChar char="o"/>
              <a:defRPr sz="1600">
                <a:latin typeface="+mn-lt"/>
                <a:ea typeface="Verdana" panose="020B0604030504040204" pitchFamily="34" charset="0"/>
                <a:cs typeface="Verdana" panose="020B0604030504040204" pitchFamily="34" charset="0"/>
              </a:defRPr>
            </a:lvl2pPr>
            <a:lvl3pPr marL="1200150" indent="-285750">
              <a:buClr>
                <a:srgbClr val="DC4405"/>
              </a:buClr>
              <a:buFont typeface="Courier New" panose="02070309020205020404" pitchFamily="49" charset="0"/>
              <a:buChar char="o"/>
              <a:defRPr sz="1400">
                <a:latin typeface="+mn-lt"/>
                <a:ea typeface="Verdana" panose="020B0604030504040204" pitchFamily="34" charset="0"/>
                <a:cs typeface="Verdana" panose="020B0604030504040204" pitchFamily="34" charset="0"/>
              </a:defRPr>
            </a:lvl3pPr>
            <a:lvl4pPr marL="1543050" indent="-171450">
              <a:buClr>
                <a:srgbClr val="DC4405"/>
              </a:buClr>
              <a:buFont typeface="Courier New" panose="02070309020205020404" pitchFamily="49" charset="0"/>
              <a:buChar char="o"/>
              <a:defRPr sz="1200">
                <a:latin typeface="+mn-lt"/>
                <a:ea typeface="Verdana" panose="020B0604030504040204" pitchFamily="34" charset="0"/>
                <a:cs typeface="Verdana" panose="020B0604030504040204" pitchFamily="34" charset="0"/>
              </a:defRPr>
            </a:lvl4pPr>
            <a:lvl5pPr marL="2000250" indent="-171450">
              <a:buClr>
                <a:srgbClr val="DC4405"/>
              </a:buClr>
              <a:buFont typeface="Courier New" panose="02070309020205020404" pitchFamily="49" charset="0"/>
              <a:buChar char="o"/>
              <a:defRPr sz="1200">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9" name="Text Placeholder 15"/>
          <p:cNvSpPr>
            <a:spLocks noGrp="1"/>
          </p:cNvSpPr>
          <p:nvPr>
            <p:ph type="body" sz="quarter" idx="15" hasCustomPrompt="1"/>
          </p:nvPr>
        </p:nvSpPr>
        <p:spPr>
          <a:xfrm>
            <a:off x="4486127" y="2007906"/>
            <a:ext cx="3191743" cy="344488"/>
          </a:xfrm>
        </p:spPr>
        <p:txBody>
          <a:bodyPr>
            <a:normAutofit/>
          </a:bodyPr>
          <a:lstStyle>
            <a:lvl1pPr marL="0" indent="0">
              <a:buNone/>
              <a:defRPr sz="2000" b="1" baseline="0">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Header</a:t>
            </a:r>
          </a:p>
        </p:txBody>
      </p:sp>
      <p:sp>
        <p:nvSpPr>
          <p:cNvPr id="20" name="Text Placeholder 17"/>
          <p:cNvSpPr>
            <a:spLocks noGrp="1"/>
          </p:cNvSpPr>
          <p:nvPr>
            <p:ph type="body" sz="quarter" idx="16" hasCustomPrompt="1"/>
          </p:nvPr>
        </p:nvSpPr>
        <p:spPr>
          <a:xfrm>
            <a:off x="4484642" y="2490397"/>
            <a:ext cx="3226565" cy="3356400"/>
          </a:xfrm>
        </p:spPr>
        <p:txBody>
          <a:bodyPr>
            <a:noAutofit/>
          </a:bodyPr>
          <a:lstStyle>
            <a:lvl1pPr marL="228600" indent="-228600">
              <a:buClr>
                <a:srgbClr val="DC4405"/>
              </a:buClr>
              <a:buFont typeface="Courier New" panose="02070309020205020404" pitchFamily="49" charset="0"/>
              <a:buChar char="o"/>
              <a:defRPr sz="1800">
                <a:latin typeface="+mn-lt"/>
                <a:ea typeface="Verdana" panose="020B0604030504040204" pitchFamily="34" charset="0"/>
                <a:cs typeface="Verdana" panose="020B0604030504040204" pitchFamily="34" charset="0"/>
              </a:defRPr>
            </a:lvl1pPr>
            <a:lvl2pPr marL="685800" indent="-228600">
              <a:buClr>
                <a:srgbClr val="DC4405"/>
              </a:buClr>
              <a:buFont typeface="Courier New" panose="02070309020205020404" pitchFamily="49" charset="0"/>
              <a:buChar char="o"/>
              <a:defRPr sz="1600">
                <a:latin typeface="+mn-lt"/>
                <a:ea typeface="Verdana" panose="020B0604030504040204" pitchFamily="34" charset="0"/>
                <a:cs typeface="Verdana" panose="020B0604030504040204" pitchFamily="34" charset="0"/>
              </a:defRPr>
            </a:lvl2pPr>
            <a:lvl3pPr marL="1143000" indent="-228600">
              <a:buClr>
                <a:srgbClr val="DC4405"/>
              </a:buClr>
              <a:buFont typeface="Courier New" panose="02070309020205020404" pitchFamily="49" charset="0"/>
              <a:buChar char="o"/>
              <a:defRPr sz="1400">
                <a:latin typeface="+mn-lt"/>
                <a:ea typeface="Verdana" panose="020B0604030504040204" pitchFamily="34" charset="0"/>
                <a:cs typeface="Verdana" panose="020B0604030504040204" pitchFamily="34" charset="0"/>
              </a:defRPr>
            </a:lvl3pPr>
            <a:lvl4pPr marL="1600200" indent="-228600">
              <a:buClr>
                <a:srgbClr val="DC4405"/>
              </a:buClr>
              <a:buFont typeface="Courier New" panose="02070309020205020404" pitchFamily="49" charset="0"/>
              <a:buChar char="o"/>
              <a:defRPr sz="1200">
                <a:latin typeface="+mn-lt"/>
                <a:ea typeface="Verdana" panose="020B0604030504040204" pitchFamily="34" charset="0"/>
                <a:cs typeface="Verdana" panose="020B0604030504040204" pitchFamily="34" charset="0"/>
              </a:defRPr>
            </a:lvl4pPr>
            <a:lvl5pPr marL="2057400" indent="-228600">
              <a:buClr>
                <a:srgbClr val="DC4405"/>
              </a:buClr>
              <a:buFont typeface="Courier New" panose="02070309020205020404" pitchFamily="49" charset="0"/>
              <a:buChar char="o"/>
              <a:defRPr sz="1200">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21" name="Text Placeholder 15"/>
          <p:cNvSpPr>
            <a:spLocks noGrp="1"/>
          </p:cNvSpPr>
          <p:nvPr>
            <p:ph type="body" sz="quarter" idx="17" hasCustomPrompt="1"/>
          </p:nvPr>
        </p:nvSpPr>
        <p:spPr>
          <a:xfrm>
            <a:off x="8357930" y="2016713"/>
            <a:ext cx="3218050" cy="344488"/>
          </a:xfrm>
        </p:spPr>
        <p:txBody>
          <a:bodyPr>
            <a:normAutofit/>
          </a:bodyPr>
          <a:lstStyle>
            <a:lvl1pPr marL="0" indent="0">
              <a:buNone/>
              <a:defRPr sz="2000" b="1" baseline="0">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Header</a:t>
            </a:r>
          </a:p>
        </p:txBody>
      </p:sp>
      <p:sp>
        <p:nvSpPr>
          <p:cNvPr id="22" name="Text Placeholder 17"/>
          <p:cNvSpPr>
            <a:spLocks noGrp="1"/>
          </p:cNvSpPr>
          <p:nvPr>
            <p:ph type="body" sz="quarter" idx="18" hasCustomPrompt="1"/>
          </p:nvPr>
        </p:nvSpPr>
        <p:spPr>
          <a:xfrm>
            <a:off x="8357566" y="2491507"/>
            <a:ext cx="3226565" cy="3356400"/>
          </a:xfrm>
        </p:spPr>
        <p:txBody>
          <a:bodyPr>
            <a:noAutofit/>
          </a:bodyPr>
          <a:lstStyle>
            <a:lvl1pPr marL="228600" indent="-228600">
              <a:buClr>
                <a:srgbClr val="DC4405"/>
              </a:buClr>
              <a:buFont typeface="Courier New" panose="02070309020205020404" pitchFamily="49" charset="0"/>
              <a:buChar char="o"/>
              <a:defRPr sz="1800">
                <a:latin typeface="+mn-lt"/>
                <a:ea typeface="Verdana" panose="020B0604030504040204" pitchFamily="34" charset="0"/>
                <a:cs typeface="Verdana" panose="020B0604030504040204" pitchFamily="34" charset="0"/>
              </a:defRPr>
            </a:lvl1pPr>
            <a:lvl2pPr marL="685800" indent="-228600">
              <a:buClr>
                <a:srgbClr val="DC4405"/>
              </a:buClr>
              <a:buFont typeface="Courier New" panose="02070309020205020404" pitchFamily="49" charset="0"/>
              <a:buChar char="o"/>
              <a:defRPr sz="1600">
                <a:latin typeface="+mn-lt"/>
                <a:ea typeface="Verdana" panose="020B0604030504040204" pitchFamily="34" charset="0"/>
                <a:cs typeface="Verdana" panose="020B0604030504040204" pitchFamily="34" charset="0"/>
              </a:defRPr>
            </a:lvl2pPr>
            <a:lvl3pPr marL="1143000" indent="-228600">
              <a:buClr>
                <a:srgbClr val="DC4405"/>
              </a:buClr>
              <a:buFont typeface="Courier New" panose="02070309020205020404" pitchFamily="49" charset="0"/>
              <a:buChar char="o"/>
              <a:defRPr sz="1400">
                <a:latin typeface="+mn-lt"/>
                <a:ea typeface="Verdana" panose="020B0604030504040204" pitchFamily="34" charset="0"/>
                <a:cs typeface="Verdana" panose="020B0604030504040204" pitchFamily="34" charset="0"/>
              </a:defRPr>
            </a:lvl3pPr>
            <a:lvl4pPr marL="1600200" indent="-228600">
              <a:buClr>
                <a:srgbClr val="DC4405"/>
              </a:buClr>
              <a:buFont typeface="Courier New" panose="02070309020205020404" pitchFamily="49" charset="0"/>
              <a:buChar char="o"/>
              <a:defRPr sz="1200">
                <a:latin typeface="+mn-lt"/>
                <a:ea typeface="Verdana" panose="020B0604030504040204" pitchFamily="34" charset="0"/>
                <a:cs typeface="Verdana" panose="020B0604030504040204" pitchFamily="34" charset="0"/>
              </a:defRPr>
            </a:lvl4pPr>
            <a:lvl5pPr marL="2057400" indent="-228600">
              <a:buClr>
                <a:srgbClr val="DC4405"/>
              </a:buClr>
              <a:buFont typeface="Courier New" panose="02070309020205020404" pitchFamily="49" charset="0"/>
              <a:buChar char="o"/>
              <a:defRPr sz="1200">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98134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8309" y="365125"/>
            <a:ext cx="10955382" cy="1291113"/>
          </a:xfrm>
        </p:spPr>
        <p:txBody>
          <a:bodyPr>
            <a:normAutofit/>
          </a:bodyPr>
          <a:lstStyle>
            <a:lvl1pPr>
              <a:defRPr sz="2800" b="1" i="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rcRect t="89444"/>
          <a:stretch>
            <a:fillRect/>
          </a:stretch>
        </p:blipFill>
        <p:spPr>
          <a:xfrm>
            <a:off x="0" y="6119076"/>
            <a:ext cx="9141806" cy="723900"/>
          </a:xfrm>
          <a:custGeom>
            <a:avLst/>
            <a:gdLst>
              <a:gd name="connsiteX0" fmla="*/ 0 w 9141806"/>
              <a:gd name="connsiteY0" fmla="*/ 0 h 723900"/>
              <a:gd name="connsiteX1" fmla="*/ 9141806 w 9141806"/>
              <a:gd name="connsiteY1" fmla="*/ 0 h 723900"/>
              <a:gd name="connsiteX2" fmla="*/ 9141806 w 9141806"/>
              <a:gd name="connsiteY2" fmla="*/ 723900 h 723900"/>
              <a:gd name="connsiteX3" fmla="*/ 0 w 9141806"/>
              <a:gd name="connsiteY3" fmla="*/ 723900 h 723900"/>
            </a:gdLst>
            <a:ahLst/>
            <a:cxnLst>
              <a:cxn ang="0">
                <a:pos x="connsiteX0" y="connsiteY0"/>
              </a:cxn>
              <a:cxn ang="0">
                <a:pos x="connsiteX1" y="connsiteY1"/>
              </a:cxn>
              <a:cxn ang="0">
                <a:pos x="connsiteX2" y="connsiteY2"/>
              </a:cxn>
              <a:cxn ang="0">
                <a:pos x="connsiteX3" y="connsiteY3"/>
              </a:cxn>
            </a:cxnLst>
            <a:rect l="l" t="t" r="r" b="b"/>
            <a:pathLst>
              <a:path w="9141806" h="723900">
                <a:moveTo>
                  <a:pt x="0" y="0"/>
                </a:moveTo>
                <a:lnTo>
                  <a:pt x="9141806" y="0"/>
                </a:lnTo>
                <a:lnTo>
                  <a:pt x="9141806" y="723900"/>
                </a:lnTo>
                <a:lnTo>
                  <a:pt x="0" y="723900"/>
                </a:lnTo>
                <a:close/>
              </a:path>
            </a:pathLst>
          </a:custGeom>
        </p:spPr>
      </p:pic>
      <p:sp>
        <p:nvSpPr>
          <p:cNvPr id="16" name="Text Placeholder 15"/>
          <p:cNvSpPr>
            <a:spLocks noGrp="1"/>
          </p:cNvSpPr>
          <p:nvPr>
            <p:ph type="body" sz="quarter" idx="13" hasCustomPrompt="1"/>
          </p:nvPr>
        </p:nvSpPr>
        <p:spPr>
          <a:xfrm>
            <a:off x="620597" y="2016343"/>
            <a:ext cx="3218050" cy="344488"/>
          </a:xfrm>
        </p:spPr>
        <p:txBody>
          <a:bodyPr>
            <a:normAutofit/>
          </a:bodyPr>
          <a:lstStyle>
            <a:lvl1pPr marL="0" indent="0">
              <a:buNone/>
              <a:defRPr sz="2000" b="1" baseline="0">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Header</a:t>
            </a:r>
          </a:p>
        </p:txBody>
      </p:sp>
      <p:sp>
        <p:nvSpPr>
          <p:cNvPr id="18" name="Text Placeholder 17"/>
          <p:cNvSpPr>
            <a:spLocks noGrp="1"/>
          </p:cNvSpPr>
          <p:nvPr>
            <p:ph type="body" sz="quarter" idx="14" hasCustomPrompt="1"/>
          </p:nvPr>
        </p:nvSpPr>
        <p:spPr>
          <a:xfrm>
            <a:off x="620233" y="2491137"/>
            <a:ext cx="3226565" cy="3356400"/>
          </a:xfrm>
        </p:spPr>
        <p:txBody>
          <a:bodyPr>
            <a:noAutofit/>
          </a:bodyPr>
          <a:lstStyle>
            <a:lvl1pPr marL="285750" indent="-285750">
              <a:buClr>
                <a:srgbClr val="DC4405"/>
              </a:buClr>
              <a:buFont typeface="Courier New" panose="02070309020205020404" pitchFamily="49" charset="0"/>
              <a:buChar char="o"/>
              <a:defRPr sz="1800">
                <a:solidFill>
                  <a:schemeClr val="bg1"/>
                </a:solidFill>
                <a:latin typeface="+mn-lt"/>
                <a:ea typeface="Verdana" panose="020B0604030504040204" pitchFamily="34" charset="0"/>
                <a:cs typeface="Verdana" panose="020B0604030504040204" pitchFamily="34" charset="0"/>
              </a:defRPr>
            </a:lvl1pPr>
            <a:lvl2pPr marL="742950" indent="-285750">
              <a:buClr>
                <a:srgbClr val="DC4405"/>
              </a:buClr>
              <a:buFont typeface="Courier New" panose="02070309020205020404" pitchFamily="49" charset="0"/>
              <a:buChar char="o"/>
              <a:defRPr sz="1600">
                <a:solidFill>
                  <a:schemeClr val="bg1"/>
                </a:solidFill>
                <a:latin typeface="+mn-lt"/>
                <a:ea typeface="Verdana" panose="020B0604030504040204" pitchFamily="34" charset="0"/>
                <a:cs typeface="Verdana" panose="020B0604030504040204" pitchFamily="34" charset="0"/>
              </a:defRPr>
            </a:lvl2pPr>
            <a:lvl3pPr marL="1200150" indent="-285750">
              <a:buClr>
                <a:srgbClr val="DC4405"/>
              </a:buClr>
              <a:buFont typeface="Courier New" panose="02070309020205020404" pitchFamily="49" charset="0"/>
              <a:buChar char="o"/>
              <a:defRPr sz="1400">
                <a:solidFill>
                  <a:schemeClr val="bg1"/>
                </a:solidFill>
                <a:latin typeface="+mn-lt"/>
                <a:ea typeface="Verdana" panose="020B0604030504040204" pitchFamily="34" charset="0"/>
                <a:cs typeface="Verdana" panose="020B0604030504040204" pitchFamily="34" charset="0"/>
              </a:defRPr>
            </a:lvl3pPr>
            <a:lvl4pPr marL="1543050" indent="-171450">
              <a:buClr>
                <a:srgbClr val="DC4405"/>
              </a:buClr>
              <a:buFont typeface="Courier New" panose="02070309020205020404" pitchFamily="49" charset="0"/>
              <a:buChar char="o"/>
              <a:defRPr sz="1200">
                <a:solidFill>
                  <a:schemeClr val="bg1"/>
                </a:solidFill>
                <a:latin typeface="+mn-lt"/>
                <a:ea typeface="Verdana" panose="020B0604030504040204" pitchFamily="34" charset="0"/>
                <a:cs typeface="Verdana" panose="020B0604030504040204" pitchFamily="34" charset="0"/>
              </a:defRPr>
            </a:lvl4pPr>
            <a:lvl5pPr marL="2000250" indent="-171450">
              <a:buClr>
                <a:srgbClr val="DC4405"/>
              </a:buClr>
              <a:buFont typeface="Courier New" panose="02070309020205020404" pitchFamily="49" charset="0"/>
              <a:buChar char="o"/>
              <a:defRPr sz="1200">
                <a:solidFill>
                  <a:schemeClr val="bg1"/>
                </a:solidFill>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9" name="Text Placeholder 15"/>
          <p:cNvSpPr>
            <a:spLocks noGrp="1"/>
          </p:cNvSpPr>
          <p:nvPr>
            <p:ph type="body" sz="quarter" idx="15" hasCustomPrompt="1"/>
          </p:nvPr>
        </p:nvSpPr>
        <p:spPr>
          <a:xfrm>
            <a:off x="4486127" y="2007906"/>
            <a:ext cx="3191743" cy="344488"/>
          </a:xfrm>
        </p:spPr>
        <p:txBody>
          <a:bodyPr>
            <a:normAutofit/>
          </a:bodyPr>
          <a:lstStyle>
            <a:lvl1pPr marL="0" indent="0">
              <a:buNone/>
              <a:defRPr sz="2000" b="1" baseline="0">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Header</a:t>
            </a:r>
          </a:p>
        </p:txBody>
      </p:sp>
      <p:sp>
        <p:nvSpPr>
          <p:cNvPr id="20" name="Text Placeholder 17"/>
          <p:cNvSpPr>
            <a:spLocks noGrp="1"/>
          </p:cNvSpPr>
          <p:nvPr>
            <p:ph type="body" sz="quarter" idx="16" hasCustomPrompt="1"/>
          </p:nvPr>
        </p:nvSpPr>
        <p:spPr>
          <a:xfrm>
            <a:off x="4484642" y="2490397"/>
            <a:ext cx="3226565" cy="3356400"/>
          </a:xfrm>
        </p:spPr>
        <p:txBody>
          <a:bodyPr>
            <a:noAutofit/>
          </a:bodyPr>
          <a:lstStyle>
            <a:lvl1pPr marL="228600" indent="-228600">
              <a:buClr>
                <a:srgbClr val="DC4405"/>
              </a:buClr>
              <a:buFont typeface="Courier New" panose="02070309020205020404" pitchFamily="49" charset="0"/>
              <a:buChar char="o"/>
              <a:defRPr sz="1800">
                <a:solidFill>
                  <a:schemeClr val="bg1"/>
                </a:solidFill>
                <a:latin typeface="+mn-lt"/>
                <a:ea typeface="Verdana" panose="020B0604030504040204" pitchFamily="34" charset="0"/>
                <a:cs typeface="Verdana" panose="020B0604030504040204" pitchFamily="34" charset="0"/>
              </a:defRPr>
            </a:lvl1pPr>
            <a:lvl2pPr marL="685800" indent="-228600">
              <a:buClr>
                <a:srgbClr val="DC4405"/>
              </a:buClr>
              <a:buFont typeface="Courier New" panose="02070309020205020404" pitchFamily="49" charset="0"/>
              <a:buChar char="o"/>
              <a:defRPr sz="1600">
                <a:solidFill>
                  <a:schemeClr val="bg1"/>
                </a:solidFill>
                <a:latin typeface="+mn-lt"/>
                <a:ea typeface="Verdana" panose="020B0604030504040204" pitchFamily="34" charset="0"/>
                <a:cs typeface="Verdana" panose="020B0604030504040204" pitchFamily="34" charset="0"/>
              </a:defRPr>
            </a:lvl2pPr>
            <a:lvl3pPr marL="1143000" indent="-228600">
              <a:buClr>
                <a:srgbClr val="DC4405"/>
              </a:buClr>
              <a:buFont typeface="Courier New" panose="02070309020205020404" pitchFamily="49" charset="0"/>
              <a:buChar char="o"/>
              <a:defRPr sz="1400">
                <a:solidFill>
                  <a:schemeClr val="bg1"/>
                </a:solidFill>
                <a:latin typeface="+mn-lt"/>
                <a:ea typeface="Verdana" panose="020B0604030504040204" pitchFamily="34" charset="0"/>
                <a:cs typeface="Verdana" panose="020B0604030504040204" pitchFamily="34" charset="0"/>
              </a:defRPr>
            </a:lvl3pPr>
            <a:lvl4pPr marL="1600200" indent="-228600">
              <a:buClr>
                <a:srgbClr val="DC4405"/>
              </a:buClr>
              <a:buFont typeface="Courier New" panose="02070309020205020404" pitchFamily="49" charset="0"/>
              <a:buChar char="o"/>
              <a:defRPr sz="1200">
                <a:solidFill>
                  <a:schemeClr val="bg1"/>
                </a:solidFill>
                <a:latin typeface="+mn-lt"/>
                <a:ea typeface="Verdana" panose="020B0604030504040204" pitchFamily="34" charset="0"/>
                <a:cs typeface="Verdana" panose="020B0604030504040204" pitchFamily="34" charset="0"/>
              </a:defRPr>
            </a:lvl4pPr>
            <a:lvl5pPr marL="2057400" indent="-228600">
              <a:buClr>
                <a:srgbClr val="DC4405"/>
              </a:buClr>
              <a:buFont typeface="Courier New" panose="02070309020205020404" pitchFamily="49" charset="0"/>
              <a:buChar char="o"/>
              <a:defRPr sz="1200">
                <a:solidFill>
                  <a:schemeClr val="bg1"/>
                </a:solidFill>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21" name="Text Placeholder 15"/>
          <p:cNvSpPr>
            <a:spLocks noGrp="1"/>
          </p:cNvSpPr>
          <p:nvPr>
            <p:ph type="body" sz="quarter" idx="17" hasCustomPrompt="1"/>
          </p:nvPr>
        </p:nvSpPr>
        <p:spPr>
          <a:xfrm>
            <a:off x="8357930" y="2016713"/>
            <a:ext cx="3218050" cy="344488"/>
          </a:xfrm>
        </p:spPr>
        <p:txBody>
          <a:bodyPr>
            <a:noAutofit/>
          </a:bodyPr>
          <a:lstStyle>
            <a:lvl1pPr marL="0" indent="0">
              <a:buNone/>
              <a:defRPr sz="2000" b="1" baseline="0">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Header</a:t>
            </a:r>
          </a:p>
        </p:txBody>
      </p:sp>
      <p:sp>
        <p:nvSpPr>
          <p:cNvPr id="22" name="Text Placeholder 17"/>
          <p:cNvSpPr>
            <a:spLocks noGrp="1"/>
          </p:cNvSpPr>
          <p:nvPr>
            <p:ph type="body" sz="quarter" idx="18" hasCustomPrompt="1"/>
          </p:nvPr>
        </p:nvSpPr>
        <p:spPr>
          <a:xfrm>
            <a:off x="8357566" y="2491507"/>
            <a:ext cx="3226565" cy="3356400"/>
          </a:xfrm>
        </p:spPr>
        <p:txBody>
          <a:bodyPr>
            <a:noAutofit/>
          </a:bodyPr>
          <a:lstStyle>
            <a:lvl1pPr marL="228600" indent="-228600">
              <a:buClr>
                <a:srgbClr val="DC4405"/>
              </a:buClr>
              <a:buFont typeface="Courier New" panose="02070309020205020404" pitchFamily="49" charset="0"/>
              <a:buChar char="o"/>
              <a:defRPr sz="1800">
                <a:solidFill>
                  <a:schemeClr val="bg1"/>
                </a:solidFill>
                <a:latin typeface="+mn-lt"/>
                <a:ea typeface="Verdana" panose="020B0604030504040204" pitchFamily="34" charset="0"/>
                <a:cs typeface="Verdana" panose="020B0604030504040204" pitchFamily="34" charset="0"/>
              </a:defRPr>
            </a:lvl1pPr>
            <a:lvl2pPr marL="685800" indent="-228600">
              <a:buClr>
                <a:srgbClr val="DC4405"/>
              </a:buClr>
              <a:buFont typeface="Courier New" panose="02070309020205020404" pitchFamily="49" charset="0"/>
              <a:buChar char="o"/>
              <a:defRPr sz="1600">
                <a:solidFill>
                  <a:schemeClr val="bg1"/>
                </a:solidFill>
                <a:latin typeface="+mn-lt"/>
                <a:ea typeface="Verdana" panose="020B0604030504040204" pitchFamily="34" charset="0"/>
                <a:cs typeface="Verdana" panose="020B0604030504040204" pitchFamily="34" charset="0"/>
              </a:defRPr>
            </a:lvl2pPr>
            <a:lvl3pPr marL="1143000" indent="-228600">
              <a:buClr>
                <a:srgbClr val="DC4405"/>
              </a:buClr>
              <a:buFont typeface="Courier New" panose="02070309020205020404" pitchFamily="49" charset="0"/>
              <a:buChar char="o"/>
              <a:defRPr sz="1400">
                <a:solidFill>
                  <a:schemeClr val="bg1"/>
                </a:solidFill>
                <a:latin typeface="+mn-lt"/>
                <a:ea typeface="Verdana" panose="020B0604030504040204" pitchFamily="34" charset="0"/>
                <a:cs typeface="Verdana" panose="020B0604030504040204" pitchFamily="34" charset="0"/>
              </a:defRPr>
            </a:lvl3pPr>
            <a:lvl4pPr marL="1600200" indent="-228600">
              <a:buClr>
                <a:srgbClr val="DC4405"/>
              </a:buClr>
              <a:buFont typeface="Courier New" panose="02070309020205020404" pitchFamily="49" charset="0"/>
              <a:buChar char="o"/>
              <a:defRPr sz="1200">
                <a:solidFill>
                  <a:schemeClr val="bg1"/>
                </a:solidFill>
                <a:latin typeface="+mn-lt"/>
                <a:ea typeface="Verdana" panose="020B0604030504040204" pitchFamily="34" charset="0"/>
                <a:cs typeface="Verdana" panose="020B0604030504040204" pitchFamily="34" charset="0"/>
              </a:defRPr>
            </a:lvl4pPr>
            <a:lvl5pPr marL="2057400" indent="-228600">
              <a:buClr>
                <a:srgbClr val="DC4405"/>
              </a:buClr>
              <a:buFont typeface="Courier New" panose="02070309020205020404" pitchFamily="49" charset="0"/>
              <a:buChar char="o"/>
              <a:defRPr sz="1200">
                <a:solidFill>
                  <a:schemeClr val="bg1"/>
                </a:solidFill>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7686" t="89444" r="58838"/>
          <a:stretch/>
        </p:blipFill>
        <p:spPr>
          <a:xfrm>
            <a:off x="9145924" y="6134100"/>
            <a:ext cx="3060253" cy="723900"/>
          </a:xfrm>
          <a:custGeom>
            <a:avLst/>
            <a:gdLst>
              <a:gd name="connsiteX0" fmla="*/ 0 w 9141806"/>
              <a:gd name="connsiteY0" fmla="*/ 0 h 723900"/>
              <a:gd name="connsiteX1" fmla="*/ 9141806 w 9141806"/>
              <a:gd name="connsiteY1" fmla="*/ 0 h 723900"/>
              <a:gd name="connsiteX2" fmla="*/ 9141806 w 9141806"/>
              <a:gd name="connsiteY2" fmla="*/ 723900 h 723900"/>
              <a:gd name="connsiteX3" fmla="*/ 0 w 9141806"/>
              <a:gd name="connsiteY3" fmla="*/ 723900 h 723900"/>
            </a:gdLst>
            <a:ahLst/>
            <a:cxnLst>
              <a:cxn ang="0">
                <a:pos x="connsiteX0" y="connsiteY0"/>
              </a:cxn>
              <a:cxn ang="0">
                <a:pos x="connsiteX1" y="connsiteY1"/>
              </a:cxn>
              <a:cxn ang="0">
                <a:pos x="connsiteX2" y="connsiteY2"/>
              </a:cxn>
              <a:cxn ang="0">
                <a:pos x="connsiteX3" y="connsiteY3"/>
              </a:cxn>
            </a:cxnLst>
            <a:rect l="l" t="t" r="r" b="b"/>
            <a:pathLst>
              <a:path w="9141806" h="723900">
                <a:moveTo>
                  <a:pt x="0" y="0"/>
                </a:moveTo>
                <a:lnTo>
                  <a:pt x="9141806" y="0"/>
                </a:lnTo>
                <a:lnTo>
                  <a:pt x="9141806" y="723900"/>
                </a:lnTo>
                <a:lnTo>
                  <a:pt x="0" y="723900"/>
                </a:lnTo>
                <a:close/>
              </a:path>
            </a:pathLst>
          </a:custGeom>
        </p:spPr>
      </p:pic>
    </p:spTree>
    <p:extLst>
      <p:ext uri="{BB962C8B-B14F-4D97-AF65-F5344CB8AC3E}">
        <p14:creationId xmlns:p14="http://schemas.microsoft.com/office/powerpoint/2010/main" val="9899910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rcRect t="89444"/>
          <a:stretch>
            <a:fillRect/>
          </a:stretch>
        </p:blipFill>
        <p:spPr>
          <a:xfrm>
            <a:off x="0" y="6119076"/>
            <a:ext cx="9141806" cy="723900"/>
          </a:xfrm>
          <a:custGeom>
            <a:avLst/>
            <a:gdLst>
              <a:gd name="connsiteX0" fmla="*/ 0 w 9141806"/>
              <a:gd name="connsiteY0" fmla="*/ 0 h 723900"/>
              <a:gd name="connsiteX1" fmla="*/ 9141806 w 9141806"/>
              <a:gd name="connsiteY1" fmla="*/ 0 h 723900"/>
              <a:gd name="connsiteX2" fmla="*/ 9141806 w 9141806"/>
              <a:gd name="connsiteY2" fmla="*/ 723900 h 723900"/>
              <a:gd name="connsiteX3" fmla="*/ 0 w 9141806"/>
              <a:gd name="connsiteY3" fmla="*/ 723900 h 723900"/>
            </a:gdLst>
            <a:ahLst/>
            <a:cxnLst>
              <a:cxn ang="0">
                <a:pos x="connsiteX0" y="connsiteY0"/>
              </a:cxn>
              <a:cxn ang="0">
                <a:pos x="connsiteX1" y="connsiteY1"/>
              </a:cxn>
              <a:cxn ang="0">
                <a:pos x="connsiteX2" y="connsiteY2"/>
              </a:cxn>
              <a:cxn ang="0">
                <a:pos x="connsiteX3" y="connsiteY3"/>
              </a:cxn>
            </a:cxnLst>
            <a:rect l="l" t="t" r="r" b="b"/>
            <a:pathLst>
              <a:path w="9141806" h="723900">
                <a:moveTo>
                  <a:pt x="0" y="0"/>
                </a:moveTo>
                <a:lnTo>
                  <a:pt x="9141806" y="0"/>
                </a:lnTo>
                <a:lnTo>
                  <a:pt x="9141806" y="723900"/>
                </a:lnTo>
                <a:lnTo>
                  <a:pt x="0" y="723900"/>
                </a:lnTo>
                <a:close/>
              </a:path>
            </a:pathLst>
          </a:custGeom>
        </p:spPr>
      </p:pic>
      <p:pic>
        <p:nvPicPr>
          <p:cNvPr id="23" name="Picture 22"/>
          <p:cNvPicPr>
            <a:picLocks noChangeAspect="1"/>
          </p:cNvPicPr>
          <p:nvPr userDrawn="1"/>
        </p:nvPicPr>
        <p:blipFill rotWithShape="1">
          <a:blip r:embed="rId2" cstate="print">
            <a:extLst>
              <a:ext uri="{28A0092B-C50C-407E-A947-70E740481C1C}">
                <a14:useLocalDpi xmlns:a14="http://schemas.microsoft.com/office/drawing/2010/main" val="0"/>
              </a:ext>
            </a:extLst>
          </a:blip>
          <a:srcRect l="7686" t="89444" r="58838"/>
          <a:stretch/>
        </p:blipFill>
        <p:spPr>
          <a:xfrm>
            <a:off x="9135291" y="6134100"/>
            <a:ext cx="3060253" cy="723900"/>
          </a:xfrm>
          <a:custGeom>
            <a:avLst/>
            <a:gdLst>
              <a:gd name="connsiteX0" fmla="*/ 0 w 9141806"/>
              <a:gd name="connsiteY0" fmla="*/ 0 h 723900"/>
              <a:gd name="connsiteX1" fmla="*/ 9141806 w 9141806"/>
              <a:gd name="connsiteY1" fmla="*/ 0 h 723900"/>
              <a:gd name="connsiteX2" fmla="*/ 9141806 w 9141806"/>
              <a:gd name="connsiteY2" fmla="*/ 723900 h 723900"/>
              <a:gd name="connsiteX3" fmla="*/ 0 w 9141806"/>
              <a:gd name="connsiteY3" fmla="*/ 723900 h 723900"/>
            </a:gdLst>
            <a:ahLst/>
            <a:cxnLst>
              <a:cxn ang="0">
                <a:pos x="connsiteX0" y="connsiteY0"/>
              </a:cxn>
              <a:cxn ang="0">
                <a:pos x="connsiteX1" y="connsiteY1"/>
              </a:cxn>
              <a:cxn ang="0">
                <a:pos x="connsiteX2" y="connsiteY2"/>
              </a:cxn>
              <a:cxn ang="0">
                <a:pos x="connsiteX3" y="connsiteY3"/>
              </a:cxn>
            </a:cxnLst>
            <a:rect l="l" t="t" r="r" b="b"/>
            <a:pathLst>
              <a:path w="9141806" h="723900">
                <a:moveTo>
                  <a:pt x="0" y="0"/>
                </a:moveTo>
                <a:lnTo>
                  <a:pt x="9141806" y="0"/>
                </a:lnTo>
                <a:lnTo>
                  <a:pt x="9141806" y="723900"/>
                </a:lnTo>
                <a:lnTo>
                  <a:pt x="0" y="723900"/>
                </a:lnTo>
                <a:close/>
              </a:path>
            </a:pathLst>
          </a:custGeom>
        </p:spPr>
      </p:pic>
      <p:sp>
        <p:nvSpPr>
          <p:cNvPr id="2" name="Title 1"/>
          <p:cNvSpPr>
            <a:spLocks noGrp="1"/>
          </p:cNvSpPr>
          <p:nvPr>
            <p:ph type="title"/>
          </p:nvPr>
        </p:nvSpPr>
        <p:spPr>
          <a:xfrm>
            <a:off x="618309" y="365125"/>
            <a:ext cx="10955382" cy="1291113"/>
          </a:xfrm>
        </p:spPr>
        <p:txBody>
          <a:bodyPr>
            <a:normAutofit/>
          </a:bodyPr>
          <a:lstStyle>
            <a:lvl1pPr>
              <a:defRPr sz="2800" b="1" i="0" baseline="0">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2" name="Oval 11"/>
          <p:cNvSpPr>
            <a:spLocks noChangeAspect="1"/>
          </p:cNvSpPr>
          <p:nvPr userDrawn="1"/>
        </p:nvSpPr>
        <p:spPr>
          <a:xfrm>
            <a:off x="623480" y="1943512"/>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icture Placeholder 2"/>
          <p:cNvSpPr>
            <a:spLocks noGrp="1"/>
          </p:cNvSpPr>
          <p:nvPr>
            <p:ph type="pic" sz="quarter" idx="12" hasCustomPrompt="1"/>
          </p:nvPr>
        </p:nvSpPr>
        <p:spPr>
          <a:xfrm>
            <a:off x="764873" y="2084905"/>
            <a:ext cx="504121" cy="504122"/>
          </a:xfrm>
        </p:spPr>
        <p:txBody>
          <a:bodyPr anchor="ctr" anchorCtr="0">
            <a:noAutofit/>
          </a:bodyPr>
          <a:lstStyle>
            <a:lvl1pPr marL="0" indent="0" algn="ctr">
              <a:buNone/>
              <a:defRPr sz="800"/>
            </a:lvl1pPr>
          </a:lstStyle>
          <a:p>
            <a:r>
              <a:rPr lang="en-US" dirty="0"/>
              <a:t>Icon image</a:t>
            </a:r>
          </a:p>
        </p:txBody>
      </p:sp>
      <p:sp>
        <p:nvSpPr>
          <p:cNvPr id="16" name="Text Placeholder 15"/>
          <p:cNvSpPr>
            <a:spLocks noGrp="1"/>
          </p:cNvSpPr>
          <p:nvPr>
            <p:ph type="body" sz="quarter" idx="13" hasCustomPrompt="1"/>
          </p:nvPr>
        </p:nvSpPr>
        <p:spPr>
          <a:xfrm>
            <a:off x="633635" y="2962642"/>
            <a:ext cx="5078455" cy="344488"/>
          </a:xfrm>
        </p:spPr>
        <p:txBody>
          <a:bodyPr>
            <a:normAutofit/>
          </a:bodyPr>
          <a:lstStyle>
            <a:lvl1pPr marL="0" indent="0">
              <a:buNone/>
              <a:defRPr sz="2000" b="1" baseline="0">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Header</a:t>
            </a:r>
          </a:p>
        </p:txBody>
      </p:sp>
      <p:sp>
        <p:nvSpPr>
          <p:cNvPr id="18" name="Text Placeholder 17"/>
          <p:cNvSpPr>
            <a:spLocks noGrp="1"/>
          </p:cNvSpPr>
          <p:nvPr>
            <p:ph type="body" sz="quarter" idx="14" hasCustomPrompt="1"/>
          </p:nvPr>
        </p:nvSpPr>
        <p:spPr>
          <a:xfrm>
            <a:off x="633273" y="3437436"/>
            <a:ext cx="5078864" cy="2484900"/>
          </a:xfrm>
        </p:spPr>
        <p:txBody>
          <a:bodyPr>
            <a:noAutofit/>
          </a:bodyPr>
          <a:lstStyle>
            <a:lvl1pPr marL="285750" indent="-285750">
              <a:buClr>
                <a:srgbClr val="DC4405"/>
              </a:buClr>
              <a:buFont typeface="Courier New" panose="02070309020205020404" pitchFamily="49" charset="0"/>
              <a:buChar char="o"/>
              <a:defRPr sz="1800">
                <a:latin typeface="+mn-lt"/>
                <a:ea typeface="Verdana" panose="020B0604030504040204" pitchFamily="34" charset="0"/>
                <a:cs typeface="Verdana" panose="020B0604030504040204" pitchFamily="34" charset="0"/>
              </a:defRPr>
            </a:lvl1pPr>
            <a:lvl2pPr marL="742950" indent="-285750">
              <a:buClr>
                <a:srgbClr val="DC4405"/>
              </a:buClr>
              <a:buFont typeface="Courier New" panose="02070309020205020404" pitchFamily="49" charset="0"/>
              <a:buChar char="o"/>
              <a:defRPr sz="1600">
                <a:latin typeface="+mn-lt"/>
                <a:ea typeface="Verdana" panose="020B0604030504040204" pitchFamily="34" charset="0"/>
                <a:cs typeface="Verdana" panose="020B0604030504040204" pitchFamily="34" charset="0"/>
              </a:defRPr>
            </a:lvl2pPr>
            <a:lvl3pPr marL="1200150" indent="-285750">
              <a:buClr>
                <a:srgbClr val="DC4405"/>
              </a:buClr>
              <a:buFont typeface="Courier New" panose="02070309020205020404" pitchFamily="49" charset="0"/>
              <a:buChar char="o"/>
              <a:defRPr sz="1400">
                <a:latin typeface="+mn-lt"/>
                <a:ea typeface="Verdana" panose="020B0604030504040204" pitchFamily="34" charset="0"/>
                <a:cs typeface="Verdana" panose="020B0604030504040204" pitchFamily="34" charset="0"/>
              </a:defRPr>
            </a:lvl3pPr>
            <a:lvl4pPr marL="1543050" indent="-171450">
              <a:buClr>
                <a:srgbClr val="DC4405"/>
              </a:buClr>
              <a:buFont typeface="Courier New" panose="02070309020205020404" pitchFamily="49" charset="0"/>
              <a:buChar char="o"/>
              <a:defRPr sz="1200">
                <a:latin typeface="+mn-lt"/>
                <a:ea typeface="Verdana" panose="020B0604030504040204" pitchFamily="34" charset="0"/>
                <a:cs typeface="Verdana" panose="020B0604030504040204" pitchFamily="34" charset="0"/>
              </a:defRPr>
            </a:lvl4pPr>
            <a:lvl5pPr marL="2000250" indent="-171450">
              <a:buClr>
                <a:srgbClr val="DC4405"/>
              </a:buClr>
              <a:buFont typeface="Courier New" panose="02070309020205020404" pitchFamily="49" charset="0"/>
              <a:buChar char="o"/>
              <a:defRPr sz="1200">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3" name="Oval 12"/>
          <p:cNvSpPr>
            <a:spLocks noChangeAspect="1"/>
          </p:cNvSpPr>
          <p:nvPr userDrawn="1"/>
        </p:nvSpPr>
        <p:spPr>
          <a:xfrm>
            <a:off x="6507867" y="1943512"/>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icture Placeholder 2"/>
          <p:cNvSpPr>
            <a:spLocks noGrp="1"/>
          </p:cNvSpPr>
          <p:nvPr>
            <p:ph type="pic" sz="quarter" idx="19" hasCustomPrompt="1"/>
          </p:nvPr>
        </p:nvSpPr>
        <p:spPr>
          <a:xfrm>
            <a:off x="6649260" y="2090348"/>
            <a:ext cx="504121" cy="504122"/>
          </a:xfrm>
        </p:spPr>
        <p:txBody>
          <a:bodyPr anchor="ctr" anchorCtr="0">
            <a:noAutofit/>
          </a:bodyPr>
          <a:lstStyle>
            <a:lvl1pPr marL="0" indent="0" algn="ctr">
              <a:buNone/>
              <a:defRPr sz="800"/>
            </a:lvl1pPr>
          </a:lstStyle>
          <a:p>
            <a:r>
              <a:rPr lang="en-US" dirty="0"/>
              <a:t>Icon image</a:t>
            </a:r>
          </a:p>
        </p:txBody>
      </p:sp>
      <p:sp>
        <p:nvSpPr>
          <p:cNvPr id="21" name="Text Placeholder 15"/>
          <p:cNvSpPr>
            <a:spLocks noGrp="1"/>
          </p:cNvSpPr>
          <p:nvPr>
            <p:ph type="body" sz="quarter" idx="17" hasCustomPrompt="1"/>
          </p:nvPr>
        </p:nvSpPr>
        <p:spPr>
          <a:xfrm>
            <a:off x="6508230" y="2962642"/>
            <a:ext cx="5065461" cy="344488"/>
          </a:xfrm>
        </p:spPr>
        <p:txBody>
          <a:bodyPr>
            <a:normAutofit/>
          </a:bodyPr>
          <a:lstStyle>
            <a:lvl1pPr marL="0" indent="0">
              <a:buNone/>
              <a:defRPr sz="2000" b="1" baseline="0">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Header</a:t>
            </a:r>
          </a:p>
        </p:txBody>
      </p:sp>
      <p:sp>
        <p:nvSpPr>
          <p:cNvPr id="22" name="Text Placeholder 17"/>
          <p:cNvSpPr>
            <a:spLocks noGrp="1"/>
          </p:cNvSpPr>
          <p:nvPr>
            <p:ph type="body" sz="quarter" idx="18" hasCustomPrompt="1"/>
          </p:nvPr>
        </p:nvSpPr>
        <p:spPr>
          <a:xfrm>
            <a:off x="6507867" y="3437436"/>
            <a:ext cx="5078864" cy="2484900"/>
          </a:xfrm>
        </p:spPr>
        <p:txBody>
          <a:bodyPr>
            <a:noAutofit/>
          </a:bodyPr>
          <a:lstStyle>
            <a:lvl1pPr marL="228600" indent="-228600">
              <a:buClr>
                <a:srgbClr val="DC4405"/>
              </a:buClr>
              <a:buFont typeface="Courier New" panose="02070309020205020404" pitchFamily="49" charset="0"/>
              <a:buChar char="o"/>
              <a:defRPr sz="1800">
                <a:latin typeface="+mn-lt"/>
                <a:ea typeface="Verdana" panose="020B0604030504040204" pitchFamily="34" charset="0"/>
                <a:cs typeface="Verdana" panose="020B0604030504040204" pitchFamily="34" charset="0"/>
              </a:defRPr>
            </a:lvl1pPr>
            <a:lvl2pPr marL="685800" indent="-228600">
              <a:buClr>
                <a:srgbClr val="DC4405"/>
              </a:buClr>
              <a:buFont typeface="Courier New" panose="02070309020205020404" pitchFamily="49" charset="0"/>
              <a:buChar char="o"/>
              <a:defRPr sz="1600">
                <a:latin typeface="+mn-lt"/>
                <a:ea typeface="Verdana" panose="020B0604030504040204" pitchFamily="34" charset="0"/>
                <a:cs typeface="Verdana" panose="020B0604030504040204" pitchFamily="34" charset="0"/>
              </a:defRPr>
            </a:lvl2pPr>
            <a:lvl3pPr marL="1143000" indent="-228600">
              <a:buClr>
                <a:srgbClr val="DC4405"/>
              </a:buClr>
              <a:buFont typeface="Courier New" panose="02070309020205020404" pitchFamily="49" charset="0"/>
              <a:buChar char="o"/>
              <a:defRPr sz="1400">
                <a:latin typeface="+mn-lt"/>
                <a:ea typeface="Verdana" panose="020B0604030504040204" pitchFamily="34" charset="0"/>
                <a:cs typeface="Verdana" panose="020B0604030504040204" pitchFamily="34" charset="0"/>
              </a:defRPr>
            </a:lvl3pPr>
            <a:lvl4pPr marL="1600200" indent="-228600">
              <a:buClr>
                <a:srgbClr val="DC4405"/>
              </a:buClr>
              <a:buFont typeface="Courier New" panose="02070309020205020404" pitchFamily="49" charset="0"/>
              <a:buChar char="o"/>
              <a:defRPr sz="1200">
                <a:latin typeface="+mn-lt"/>
                <a:ea typeface="Verdana" panose="020B0604030504040204" pitchFamily="34" charset="0"/>
                <a:cs typeface="Verdana" panose="020B0604030504040204" pitchFamily="34" charset="0"/>
              </a:defRPr>
            </a:lvl4pPr>
            <a:lvl5pPr marL="2057400" indent="-228600">
              <a:buClr>
                <a:srgbClr val="DC4405"/>
              </a:buClr>
              <a:buFont typeface="Courier New" panose="02070309020205020404" pitchFamily="49" charset="0"/>
              <a:buChar char="o"/>
              <a:defRPr sz="1200">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0362064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rcRect t="89444"/>
          <a:stretch>
            <a:fillRect/>
          </a:stretch>
        </p:blipFill>
        <p:spPr>
          <a:xfrm>
            <a:off x="0" y="6119076"/>
            <a:ext cx="9141806" cy="723900"/>
          </a:xfrm>
          <a:custGeom>
            <a:avLst/>
            <a:gdLst>
              <a:gd name="connsiteX0" fmla="*/ 0 w 9141806"/>
              <a:gd name="connsiteY0" fmla="*/ 0 h 723900"/>
              <a:gd name="connsiteX1" fmla="*/ 9141806 w 9141806"/>
              <a:gd name="connsiteY1" fmla="*/ 0 h 723900"/>
              <a:gd name="connsiteX2" fmla="*/ 9141806 w 9141806"/>
              <a:gd name="connsiteY2" fmla="*/ 723900 h 723900"/>
              <a:gd name="connsiteX3" fmla="*/ 0 w 9141806"/>
              <a:gd name="connsiteY3" fmla="*/ 723900 h 723900"/>
            </a:gdLst>
            <a:ahLst/>
            <a:cxnLst>
              <a:cxn ang="0">
                <a:pos x="connsiteX0" y="connsiteY0"/>
              </a:cxn>
              <a:cxn ang="0">
                <a:pos x="connsiteX1" y="connsiteY1"/>
              </a:cxn>
              <a:cxn ang="0">
                <a:pos x="connsiteX2" y="connsiteY2"/>
              </a:cxn>
              <a:cxn ang="0">
                <a:pos x="connsiteX3" y="connsiteY3"/>
              </a:cxn>
            </a:cxnLst>
            <a:rect l="l" t="t" r="r" b="b"/>
            <a:pathLst>
              <a:path w="9141806" h="723900">
                <a:moveTo>
                  <a:pt x="0" y="0"/>
                </a:moveTo>
                <a:lnTo>
                  <a:pt x="9141806" y="0"/>
                </a:lnTo>
                <a:lnTo>
                  <a:pt x="9141806" y="723900"/>
                </a:lnTo>
                <a:lnTo>
                  <a:pt x="0" y="723900"/>
                </a:lnTo>
                <a:close/>
              </a:path>
            </a:pathLst>
          </a:custGeom>
        </p:spPr>
      </p:pic>
      <p:pic>
        <p:nvPicPr>
          <p:cNvPr id="19" name="Picture 18"/>
          <p:cNvPicPr>
            <a:picLocks noChangeAspect="1"/>
          </p:cNvPicPr>
          <p:nvPr userDrawn="1"/>
        </p:nvPicPr>
        <p:blipFill rotWithShape="1">
          <a:blip r:embed="rId2" cstate="print">
            <a:extLst>
              <a:ext uri="{28A0092B-C50C-407E-A947-70E740481C1C}">
                <a14:useLocalDpi xmlns:a14="http://schemas.microsoft.com/office/drawing/2010/main" val="0"/>
              </a:ext>
            </a:extLst>
          </a:blip>
          <a:srcRect l="7686" t="89444" r="58838"/>
          <a:stretch/>
        </p:blipFill>
        <p:spPr>
          <a:xfrm>
            <a:off x="9145924" y="6134100"/>
            <a:ext cx="3060253" cy="723900"/>
          </a:xfrm>
          <a:custGeom>
            <a:avLst/>
            <a:gdLst>
              <a:gd name="connsiteX0" fmla="*/ 0 w 9141806"/>
              <a:gd name="connsiteY0" fmla="*/ 0 h 723900"/>
              <a:gd name="connsiteX1" fmla="*/ 9141806 w 9141806"/>
              <a:gd name="connsiteY1" fmla="*/ 0 h 723900"/>
              <a:gd name="connsiteX2" fmla="*/ 9141806 w 9141806"/>
              <a:gd name="connsiteY2" fmla="*/ 723900 h 723900"/>
              <a:gd name="connsiteX3" fmla="*/ 0 w 9141806"/>
              <a:gd name="connsiteY3" fmla="*/ 723900 h 723900"/>
            </a:gdLst>
            <a:ahLst/>
            <a:cxnLst>
              <a:cxn ang="0">
                <a:pos x="connsiteX0" y="connsiteY0"/>
              </a:cxn>
              <a:cxn ang="0">
                <a:pos x="connsiteX1" y="connsiteY1"/>
              </a:cxn>
              <a:cxn ang="0">
                <a:pos x="connsiteX2" y="connsiteY2"/>
              </a:cxn>
              <a:cxn ang="0">
                <a:pos x="connsiteX3" y="connsiteY3"/>
              </a:cxn>
            </a:cxnLst>
            <a:rect l="l" t="t" r="r" b="b"/>
            <a:pathLst>
              <a:path w="9141806" h="723900">
                <a:moveTo>
                  <a:pt x="0" y="0"/>
                </a:moveTo>
                <a:lnTo>
                  <a:pt x="9141806" y="0"/>
                </a:lnTo>
                <a:lnTo>
                  <a:pt x="9141806" y="723900"/>
                </a:lnTo>
                <a:lnTo>
                  <a:pt x="0" y="723900"/>
                </a:lnTo>
                <a:close/>
              </a:path>
            </a:pathLst>
          </a:custGeom>
        </p:spPr>
      </p:pic>
      <p:sp>
        <p:nvSpPr>
          <p:cNvPr id="2" name="Title 1"/>
          <p:cNvSpPr>
            <a:spLocks noGrp="1"/>
          </p:cNvSpPr>
          <p:nvPr>
            <p:ph type="title"/>
          </p:nvPr>
        </p:nvSpPr>
        <p:spPr>
          <a:xfrm>
            <a:off x="618309" y="365125"/>
            <a:ext cx="10955382" cy="1291113"/>
          </a:xfrm>
        </p:spPr>
        <p:txBody>
          <a:bodyPr>
            <a:normAutofit/>
          </a:bodyPr>
          <a:lstStyle>
            <a:lvl1pPr>
              <a:defRPr sz="2800" b="1" i="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2" name="Oval 11"/>
          <p:cNvSpPr>
            <a:spLocks noChangeAspect="1"/>
          </p:cNvSpPr>
          <p:nvPr userDrawn="1"/>
        </p:nvSpPr>
        <p:spPr>
          <a:xfrm>
            <a:off x="623480" y="1943512"/>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icture Placeholder 2"/>
          <p:cNvSpPr>
            <a:spLocks noGrp="1"/>
          </p:cNvSpPr>
          <p:nvPr>
            <p:ph type="pic" sz="quarter" idx="12" hasCustomPrompt="1"/>
          </p:nvPr>
        </p:nvSpPr>
        <p:spPr>
          <a:xfrm>
            <a:off x="764873" y="2084905"/>
            <a:ext cx="504121" cy="504122"/>
          </a:xfrm>
        </p:spPr>
        <p:txBody>
          <a:bodyPr anchor="ctr" anchorCtr="0">
            <a:noAutofit/>
          </a:bodyPr>
          <a:lstStyle>
            <a:lvl1pPr marL="0" indent="0" algn="ctr">
              <a:buNone/>
              <a:defRPr sz="800">
                <a:solidFill>
                  <a:schemeClr val="tx1"/>
                </a:solidFill>
              </a:defRPr>
            </a:lvl1pPr>
          </a:lstStyle>
          <a:p>
            <a:r>
              <a:rPr lang="en-US" dirty="0"/>
              <a:t>Icon image</a:t>
            </a:r>
          </a:p>
        </p:txBody>
      </p:sp>
      <p:sp>
        <p:nvSpPr>
          <p:cNvPr id="16" name="Text Placeholder 15"/>
          <p:cNvSpPr>
            <a:spLocks noGrp="1"/>
          </p:cNvSpPr>
          <p:nvPr>
            <p:ph type="body" sz="quarter" idx="13" hasCustomPrompt="1"/>
          </p:nvPr>
        </p:nvSpPr>
        <p:spPr>
          <a:xfrm>
            <a:off x="633635" y="2962642"/>
            <a:ext cx="5078455" cy="344488"/>
          </a:xfrm>
        </p:spPr>
        <p:txBody>
          <a:bodyPr>
            <a:normAutofit/>
          </a:bodyPr>
          <a:lstStyle>
            <a:lvl1pPr marL="0" indent="0">
              <a:buNone/>
              <a:defRPr sz="2000" b="1" baseline="0">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Header</a:t>
            </a:r>
          </a:p>
        </p:txBody>
      </p:sp>
      <p:sp>
        <p:nvSpPr>
          <p:cNvPr id="18" name="Text Placeholder 17"/>
          <p:cNvSpPr>
            <a:spLocks noGrp="1"/>
          </p:cNvSpPr>
          <p:nvPr>
            <p:ph type="body" sz="quarter" idx="14" hasCustomPrompt="1"/>
          </p:nvPr>
        </p:nvSpPr>
        <p:spPr>
          <a:xfrm>
            <a:off x="633273" y="3437436"/>
            <a:ext cx="5078864" cy="2484900"/>
          </a:xfrm>
        </p:spPr>
        <p:txBody>
          <a:bodyPr>
            <a:noAutofit/>
          </a:bodyPr>
          <a:lstStyle>
            <a:lvl1pPr marL="285750" indent="-285750">
              <a:buClr>
                <a:srgbClr val="DC4405"/>
              </a:buClr>
              <a:buFont typeface="Courier New" panose="02070309020205020404" pitchFamily="49" charset="0"/>
              <a:buChar char="o"/>
              <a:defRPr sz="1800" baseline="0">
                <a:solidFill>
                  <a:schemeClr val="bg1"/>
                </a:solidFill>
                <a:latin typeface="+mn-lt"/>
                <a:ea typeface="Verdana" panose="020B0604030504040204" pitchFamily="34" charset="0"/>
                <a:cs typeface="Verdana" panose="020B0604030504040204" pitchFamily="34" charset="0"/>
              </a:defRPr>
            </a:lvl1pPr>
            <a:lvl2pPr marL="742950" indent="-285750">
              <a:buClr>
                <a:srgbClr val="DC4405"/>
              </a:buClr>
              <a:buFont typeface="Courier New" panose="02070309020205020404" pitchFamily="49" charset="0"/>
              <a:buChar char="o"/>
              <a:defRPr sz="1600">
                <a:solidFill>
                  <a:schemeClr val="bg1"/>
                </a:solidFill>
                <a:latin typeface="+mn-lt"/>
                <a:ea typeface="Verdana" panose="020B0604030504040204" pitchFamily="34" charset="0"/>
                <a:cs typeface="Verdana" panose="020B0604030504040204" pitchFamily="34" charset="0"/>
              </a:defRPr>
            </a:lvl2pPr>
            <a:lvl3pPr marL="1200150" indent="-285750">
              <a:buClr>
                <a:srgbClr val="DC4405"/>
              </a:buClr>
              <a:buFont typeface="Courier New" panose="02070309020205020404" pitchFamily="49" charset="0"/>
              <a:buChar char="o"/>
              <a:defRPr sz="1400">
                <a:solidFill>
                  <a:schemeClr val="bg1"/>
                </a:solidFill>
                <a:latin typeface="+mn-lt"/>
                <a:ea typeface="Verdana" panose="020B0604030504040204" pitchFamily="34" charset="0"/>
                <a:cs typeface="Verdana" panose="020B0604030504040204" pitchFamily="34" charset="0"/>
              </a:defRPr>
            </a:lvl3pPr>
            <a:lvl4pPr marL="1543050" indent="-171450">
              <a:buClr>
                <a:srgbClr val="DC4405"/>
              </a:buClr>
              <a:buFont typeface="Courier New" panose="02070309020205020404" pitchFamily="49" charset="0"/>
              <a:buChar char="o"/>
              <a:defRPr sz="1200">
                <a:solidFill>
                  <a:schemeClr val="bg1"/>
                </a:solidFill>
                <a:latin typeface="+mn-lt"/>
                <a:ea typeface="Verdana" panose="020B0604030504040204" pitchFamily="34" charset="0"/>
                <a:cs typeface="Verdana" panose="020B0604030504040204" pitchFamily="34" charset="0"/>
              </a:defRPr>
            </a:lvl4pPr>
            <a:lvl5pPr marL="2000250" indent="-171450">
              <a:buClr>
                <a:srgbClr val="DC4405"/>
              </a:buClr>
              <a:buFont typeface="Courier New" panose="02070309020205020404" pitchFamily="49" charset="0"/>
              <a:buChar char="o"/>
              <a:defRPr sz="1200">
                <a:solidFill>
                  <a:schemeClr val="bg1"/>
                </a:solidFill>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3" name="Oval 12"/>
          <p:cNvSpPr>
            <a:spLocks noChangeAspect="1"/>
          </p:cNvSpPr>
          <p:nvPr userDrawn="1"/>
        </p:nvSpPr>
        <p:spPr>
          <a:xfrm>
            <a:off x="6507867" y="1943512"/>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icture Placeholder 2"/>
          <p:cNvSpPr>
            <a:spLocks noGrp="1"/>
          </p:cNvSpPr>
          <p:nvPr>
            <p:ph type="pic" sz="quarter" idx="19" hasCustomPrompt="1"/>
          </p:nvPr>
        </p:nvSpPr>
        <p:spPr>
          <a:xfrm>
            <a:off x="6649260" y="2090348"/>
            <a:ext cx="504121" cy="504122"/>
          </a:xfrm>
        </p:spPr>
        <p:txBody>
          <a:bodyPr anchor="ctr" anchorCtr="0">
            <a:noAutofit/>
          </a:bodyPr>
          <a:lstStyle>
            <a:lvl1pPr marL="0" indent="0" algn="ctr">
              <a:buNone/>
              <a:defRPr sz="800">
                <a:solidFill>
                  <a:schemeClr val="tx1"/>
                </a:solidFill>
              </a:defRPr>
            </a:lvl1pPr>
          </a:lstStyle>
          <a:p>
            <a:r>
              <a:rPr lang="en-US" dirty="0"/>
              <a:t>Icon image</a:t>
            </a:r>
          </a:p>
        </p:txBody>
      </p:sp>
      <p:sp>
        <p:nvSpPr>
          <p:cNvPr id="21" name="Text Placeholder 15"/>
          <p:cNvSpPr>
            <a:spLocks noGrp="1"/>
          </p:cNvSpPr>
          <p:nvPr>
            <p:ph type="body" sz="quarter" idx="17" hasCustomPrompt="1"/>
          </p:nvPr>
        </p:nvSpPr>
        <p:spPr>
          <a:xfrm>
            <a:off x="6508230" y="2962642"/>
            <a:ext cx="5065461" cy="344488"/>
          </a:xfrm>
        </p:spPr>
        <p:txBody>
          <a:bodyPr>
            <a:normAutofit/>
          </a:bodyPr>
          <a:lstStyle>
            <a:lvl1pPr marL="0" indent="0">
              <a:buNone/>
              <a:defRPr sz="2000" b="1" baseline="0">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Header</a:t>
            </a:r>
          </a:p>
        </p:txBody>
      </p:sp>
      <p:sp>
        <p:nvSpPr>
          <p:cNvPr id="22" name="Text Placeholder 17"/>
          <p:cNvSpPr>
            <a:spLocks noGrp="1"/>
          </p:cNvSpPr>
          <p:nvPr>
            <p:ph type="body" sz="quarter" idx="18" hasCustomPrompt="1"/>
          </p:nvPr>
        </p:nvSpPr>
        <p:spPr>
          <a:xfrm>
            <a:off x="6507867" y="3437436"/>
            <a:ext cx="5078864" cy="2484900"/>
          </a:xfrm>
        </p:spPr>
        <p:txBody>
          <a:bodyPr>
            <a:noAutofit/>
          </a:bodyPr>
          <a:lstStyle>
            <a:lvl1pPr marL="228600" indent="-228600">
              <a:buClr>
                <a:srgbClr val="DC4405"/>
              </a:buClr>
              <a:buFont typeface="Courier New" panose="02070309020205020404" pitchFamily="49" charset="0"/>
              <a:buChar char="o"/>
              <a:defRPr sz="1800" baseline="0">
                <a:solidFill>
                  <a:schemeClr val="bg1"/>
                </a:solidFill>
                <a:latin typeface="+mn-lt"/>
                <a:ea typeface="Verdana" panose="020B0604030504040204" pitchFamily="34" charset="0"/>
                <a:cs typeface="Verdana" panose="020B0604030504040204" pitchFamily="34" charset="0"/>
              </a:defRPr>
            </a:lvl1pPr>
            <a:lvl2pPr marL="685800" indent="-228600">
              <a:buClr>
                <a:srgbClr val="DC4405"/>
              </a:buClr>
              <a:buFont typeface="Courier New" panose="02070309020205020404" pitchFamily="49" charset="0"/>
              <a:buChar char="o"/>
              <a:defRPr sz="1600" baseline="0">
                <a:solidFill>
                  <a:schemeClr val="bg1"/>
                </a:solidFill>
                <a:latin typeface="+mn-lt"/>
                <a:ea typeface="Verdana" panose="020B0604030504040204" pitchFamily="34" charset="0"/>
                <a:cs typeface="Verdana" panose="020B0604030504040204" pitchFamily="34" charset="0"/>
              </a:defRPr>
            </a:lvl2pPr>
            <a:lvl3pPr marL="1143000" indent="-228600">
              <a:buClr>
                <a:srgbClr val="DC4405"/>
              </a:buClr>
              <a:buFont typeface="Courier New" panose="02070309020205020404" pitchFamily="49" charset="0"/>
              <a:buChar char="o"/>
              <a:defRPr sz="1400" baseline="0">
                <a:solidFill>
                  <a:schemeClr val="bg1"/>
                </a:solidFill>
                <a:latin typeface="+mn-lt"/>
                <a:ea typeface="Verdana" panose="020B0604030504040204" pitchFamily="34" charset="0"/>
                <a:cs typeface="Verdana" panose="020B0604030504040204" pitchFamily="34" charset="0"/>
              </a:defRPr>
            </a:lvl3pPr>
            <a:lvl4pPr marL="1600200" indent="-228600">
              <a:buClr>
                <a:srgbClr val="DC4405"/>
              </a:buClr>
              <a:buFont typeface="Courier New" panose="02070309020205020404" pitchFamily="49" charset="0"/>
              <a:buChar char="o"/>
              <a:defRPr sz="1200" baseline="0">
                <a:solidFill>
                  <a:schemeClr val="bg1"/>
                </a:solidFill>
                <a:latin typeface="+mn-lt"/>
                <a:ea typeface="Verdana" panose="020B0604030504040204" pitchFamily="34" charset="0"/>
                <a:cs typeface="Verdana" panose="020B0604030504040204" pitchFamily="34" charset="0"/>
              </a:defRPr>
            </a:lvl4pPr>
            <a:lvl5pPr marL="2057400" indent="-228600">
              <a:buClr>
                <a:srgbClr val="DC4405"/>
              </a:buClr>
              <a:buFont typeface="Courier New" panose="02070309020205020404" pitchFamily="49" charset="0"/>
              <a:buChar char="o"/>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405243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7686" t="-319" r="58838" b="5"/>
          <a:stretch/>
        </p:blipFill>
        <p:spPr>
          <a:xfrm>
            <a:off x="9135291" y="-21265"/>
            <a:ext cx="3060253" cy="6879265"/>
          </a:xfrm>
          <a:custGeom>
            <a:avLst/>
            <a:gdLst>
              <a:gd name="connsiteX0" fmla="*/ 0 w 9141806"/>
              <a:gd name="connsiteY0" fmla="*/ 0 h 723900"/>
              <a:gd name="connsiteX1" fmla="*/ 9141806 w 9141806"/>
              <a:gd name="connsiteY1" fmla="*/ 0 h 723900"/>
              <a:gd name="connsiteX2" fmla="*/ 9141806 w 9141806"/>
              <a:gd name="connsiteY2" fmla="*/ 723900 h 723900"/>
              <a:gd name="connsiteX3" fmla="*/ 0 w 9141806"/>
              <a:gd name="connsiteY3" fmla="*/ 723900 h 723900"/>
            </a:gdLst>
            <a:ahLst/>
            <a:cxnLst>
              <a:cxn ang="0">
                <a:pos x="connsiteX0" y="connsiteY0"/>
              </a:cxn>
              <a:cxn ang="0">
                <a:pos x="connsiteX1" y="connsiteY1"/>
              </a:cxn>
              <a:cxn ang="0">
                <a:pos x="connsiteX2" y="connsiteY2"/>
              </a:cxn>
              <a:cxn ang="0">
                <a:pos x="connsiteX3" y="connsiteY3"/>
              </a:cxn>
            </a:cxnLst>
            <a:rect l="l" t="t" r="r" b="b"/>
            <a:pathLst>
              <a:path w="9141806" h="723900">
                <a:moveTo>
                  <a:pt x="0" y="0"/>
                </a:moveTo>
                <a:lnTo>
                  <a:pt x="9141806" y="0"/>
                </a:lnTo>
                <a:lnTo>
                  <a:pt x="9141806" y="723900"/>
                </a:lnTo>
                <a:lnTo>
                  <a:pt x="0" y="723900"/>
                </a:lnTo>
                <a:close/>
              </a:path>
            </a:pathLst>
          </a:custGeom>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t="-95" b="-1"/>
          <a:stretch/>
        </p:blipFill>
        <p:spPr>
          <a:xfrm>
            <a:off x="0" y="-21265"/>
            <a:ext cx="9141806" cy="6864241"/>
          </a:xfrm>
          <a:custGeom>
            <a:avLst/>
            <a:gdLst>
              <a:gd name="connsiteX0" fmla="*/ 0 w 9141806"/>
              <a:gd name="connsiteY0" fmla="*/ 0 h 723900"/>
              <a:gd name="connsiteX1" fmla="*/ 9141806 w 9141806"/>
              <a:gd name="connsiteY1" fmla="*/ 0 h 723900"/>
              <a:gd name="connsiteX2" fmla="*/ 9141806 w 9141806"/>
              <a:gd name="connsiteY2" fmla="*/ 723900 h 723900"/>
              <a:gd name="connsiteX3" fmla="*/ 0 w 9141806"/>
              <a:gd name="connsiteY3" fmla="*/ 723900 h 723900"/>
            </a:gdLst>
            <a:ahLst/>
            <a:cxnLst>
              <a:cxn ang="0">
                <a:pos x="connsiteX0" y="connsiteY0"/>
              </a:cxn>
              <a:cxn ang="0">
                <a:pos x="connsiteX1" y="connsiteY1"/>
              </a:cxn>
              <a:cxn ang="0">
                <a:pos x="connsiteX2" y="connsiteY2"/>
              </a:cxn>
              <a:cxn ang="0">
                <a:pos x="connsiteX3" y="connsiteY3"/>
              </a:cxn>
            </a:cxnLst>
            <a:rect l="l" t="t" r="r" b="b"/>
            <a:pathLst>
              <a:path w="9141806" h="723900">
                <a:moveTo>
                  <a:pt x="0" y="0"/>
                </a:moveTo>
                <a:lnTo>
                  <a:pt x="9141806" y="0"/>
                </a:lnTo>
                <a:lnTo>
                  <a:pt x="9141806" y="723900"/>
                </a:lnTo>
                <a:lnTo>
                  <a:pt x="0" y="723900"/>
                </a:lnTo>
                <a:close/>
              </a:path>
            </a:pathLst>
          </a:custGeom>
        </p:spPr>
      </p:pic>
      <p:sp>
        <p:nvSpPr>
          <p:cNvPr id="9" name="Rectangle 8"/>
          <p:cNvSpPr/>
          <p:nvPr userDrawn="1"/>
        </p:nvSpPr>
        <p:spPr>
          <a:xfrm>
            <a:off x="2094614" y="1010766"/>
            <a:ext cx="10097386" cy="4823927"/>
          </a:xfrm>
          <a:prstGeom prst="rect">
            <a:avLst/>
          </a:prstGeom>
          <a:solidFill>
            <a:srgbClr val="DC4405"/>
          </a:solidFill>
          <a:ln>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DF4F0F-2CBB-394C-8D28-1DF130774BB0}"/>
              </a:ext>
            </a:extLst>
          </p:cNvPr>
          <p:cNvSpPr>
            <a:spLocks noGrp="1"/>
          </p:cNvSpPr>
          <p:nvPr>
            <p:ph type="title"/>
          </p:nvPr>
        </p:nvSpPr>
        <p:spPr>
          <a:xfrm>
            <a:off x="4326414" y="2813879"/>
            <a:ext cx="7326313" cy="1263176"/>
          </a:xfrm>
        </p:spPr>
        <p:txBody>
          <a:bodyPr/>
          <a:lstStyle>
            <a:lvl1pPr>
              <a:defRPr sz="2800" b="1" i="0" cap="all" baseline="0">
                <a:solidFill>
                  <a:schemeClr val="bg1"/>
                </a:solidFill>
              </a:defRPr>
            </a:lvl1pPr>
          </a:lstStyle>
          <a:p>
            <a:r>
              <a:rPr lang="en-US" dirty="0"/>
              <a:t>Click to edit Master title style</a:t>
            </a:r>
          </a:p>
        </p:txBody>
      </p:sp>
      <p:sp>
        <p:nvSpPr>
          <p:cNvPr id="10" name="Oval 9"/>
          <p:cNvSpPr/>
          <p:nvPr userDrawn="1"/>
        </p:nvSpPr>
        <p:spPr>
          <a:xfrm>
            <a:off x="344781" y="1813111"/>
            <a:ext cx="3265715" cy="3265715"/>
          </a:xfrm>
          <a:prstGeom prst="ellipse">
            <a:avLst/>
          </a:prstGeom>
          <a:solidFill>
            <a:srgbClr val="DC4405"/>
          </a:solidFill>
          <a:ln w="85725" cmpd="sng">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2"/>
          <p:cNvSpPr>
            <a:spLocks noGrp="1"/>
          </p:cNvSpPr>
          <p:nvPr>
            <p:ph type="pic" sz="quarter" idx="12" hasCustomPrompt="1"/>
          </p:nvPr>
        </p:nvSpPr>
        <p:spPr>
          <a:xfrm>
            <a:off x="861237" y="2329567"/>
            <a:ext cx="2231800" cy="2231800"/>
          </a:xfrm>
        </p:spPr>
        <p:txBody>
          <a:bodyPr anchor="ctr" anchorCtr="0">
            <a:noAutofit/>
          </a:bodyPr>
          <a:lstStyle>
            <a:lvl1pPr marL="0" indent="0" algn="ctr">
              <a:buNone/>
              <a:defRPr sz="1800"/>
            </a:lvl1pPr>
          </a:lstStyle>
          <a:p>
            <a:r>
              <a:rPr lang="en-US" dirty="0"/>
              <a:t>Icon image</a:t>
            </a:r>
          </a:p>
        </p:txBody>
      </p:sp>
    </p:spTree>
    <p:extLst>
      <p:ext uri="{BB962C8B-B14F-4D97-AF65-F5344CB8AC3E}">
        <p14:creationId xmlns:p14="http://schemas.microsoft.com/office/powerpoint/2010/main" val="1580417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0_Custom Layout">
    <p:bg>
      <p:bgPr>
        <a:solidFill>
          <a:schemeClr val="tx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7686" t="-319" r="58722" b="5"/>
          <a:stretch/>
        </p:blipFill>
        <p:spPr>
          <a:xfrm>
            <a:off x="9145921" y="-21265"/>
            <a:ext cx="3070889" cy="6879265"/>
          </a:xfrm>
          <a:custGeom>
            <a:avLst/>
            <a:gdLst>
              <a:gd name="connsiteX0" fmla="*/ 0 w 9141806"/>
              <a:gd name="connsiteY0" fmla="*/ 0 h 723900"/>
              <a:gd name="connsiteX1" fmla="*/ 9141806 w 9141806"/>
              <a:gd name="connsiteY1" fmla="*/ 0 h 723900"/>
              <a:gd name="connsiteX2" fmla="*/ 9141806 w 9141806"/>
              <a:gd name="connsiteY2" fmla="*/ 723900 h 723900"/>
              <a:gd name="connsiteX3" fmla="*/ 0 w 9141806"/>
              <a:gd name="connsiteY3" fmla="*/ 723900 h 723900"/>
            </a:gdLst>
            <a:ahLst/>
            <a:cxnLst>
              <a:cxn ang="0">
                <a:pos x="connsiteX0" y="connsiteY0"/>
              </a:cxn>
              <a:cxn ang="0">
                <a:pos x="connsiteX1" y="connsiteY1"/>
              </a:cxn>
              <a:cxn ang="0">
                <a:pos x="connsiteX2" y="connsiteY2"/>
              </a:cxn>
              <a:cxn ang="0">
                <a:pos x="connsiteX3" y="connsiteY3"/>
              </a:cxn>
            </a:cxnLst>
            <a:rect l="l" t="t" r="r" b="b"/>
            <a:pathLst>
              <a:path w="9141806" h="723900">
                <a:moveTo>
                  <a:pt x="0" y="0"/>
                </a:moveTo>
                <a:lnTo>
                  <a:pt x="9141806" y="0"/>
                </a:lnTo>
                <a:lnTo>
                  <a:pt x="9141806" y="723900"/>
                </a:lnTo>
                <a:lnTo>
                  <a:pt x="0" y="723900"/>
                </a:lnTo>
                <a:close/>
              </a:path>
            </a:pathLst>
          </a:custGeom>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t="-95" b="-1"/>
          <a:stretch/>
        </p:blipFill>
        <p:spPr>
          <a:xfrm>
            <a:off x="-3" y="-21265"/>
            <a:ext cx="9141806" cy="6864241"/>
          </a:xfrm>
          <a:custGeom>
            <a:avLst/>
            <a:gdLst>
              <a:gd name="connsiteX0" fmla="*/ 0 w 9141806"/>
              <a:gd name="connsiteY0" fmla="*/ 0 h 723900"/>
              <a:gd name="connsiteX1" fmla="*/ 9141806 w 9141806"/>
              <a:gd name="connsiteY1" fmla="*/ 0 h 723900"/>
              <a:gd name="connsiteX2" fmla="*/ 9141806 w 9141806"/>
              <a:gd name="connsiteY2" fmla="*/ 723900 h 723900"/>
              <a:gd name="connsiteX3" fmla="*/ 0 w 9141806"/>
              <a:gd name="connsiteY3" fmla="*/ 723900 h 723900"/>
            </a:gdLst>
            <a:ahLst/>
            <a:cxnLst>
              <a:cxn ang="0">
                <a:pos x="connsiteX0" y="connsiteY0"/>
              </a:cxn>
              <a:cxn ang="0">
                <a:pos x="connsiteX1" y="connsiteY1"/>
              </a:cxn>
              <a:cxn ang="0">
                <a:pos x="connsiteX2" y="connsiteY2"/>
              </a:cxn>
              <a:cxn ang="0">
                <a:pos x="connsiteX3" y="connsiteY3"/>
              </a:cxn>
            </a:cxnLst>
            <a:rect l="l" t="t" r="r" b="b"/>
            <a:pathLst>
              <a:path w="9141806" h="723900">
                <a:moveTo>
                  <a:pt x="0" y="0"/>
                </a:moveTo>
                <a:lnTo>
                  <a:pt x="9141806" y="0"/>
                </a:lnTo>
                <a:lnTo>
                  <a:pt x="9141806" y="723900"/>
                </a:lnTo>
                <a:lnTo>
                  <a:pt x="0" y="723900"/>
                </a:lnTo>
                <a:close/>
              </a:path>
            </a:pathLst>
          </a:custGeom>
        </p:spPr>
      </p:pic>
      <p:sp>
        <p:nvSpPr>
          <p:cNvPr id="9" name="Rectangle 8"/>
          <p:cNvSpPr/>
          <p:nvPr userDrawn="1"/>
        </p:nvSpPr>
        <p:spPr>
          <a:xfrm>
            <a:off x="2094614" y="998891"/>
            <a:ext cx="10097386" cy="4823927"/>
          </a:xfrm>
          <a:prstGeom prst="rect">
            <a:avLst/>
          </a:prstGeom>
          <a:solidFill>
            <a:srgbClr val="DC4405"/>
          </a:solidFill>
          <a:ln>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D3C989-1309-994B-B24D-52010CD78D09}"/>
              </a:ext>
            </a:extLst>
          </p:cNvPr>
          <p:cNvSpPr>
            <a:spLocks noGrp="1"/>
          </p:cNvSpPr>
          <p:nvPr>
            <p:ph type="title"/>
          </p:nvPr>
        </p:nvSpPr>
        <p:spPr>
          <a:xfrm>
            <a:off x="4245549" y="2893321"/>
            <a:ext cx="7326314" cy="1104292"/>
          </a:xfrm>
        </p:spPr>
        <p:txBody>
          <a:bodyPr>
            <a:normAutofit/>
          </a:bodyPr>
          <a:lstStyle>
            <a:lvl1pPr>
              <a:defRPr sz="2800" b="1" i="0" cap="all" baseline="0">
                <a:solidFill>
                  <a:schemeClr val="bg1"/>
                </a:solidFill>
              </a:defRPr>
            </a:lvl1pPr>
          </a:lstStyle>
          <a:p>
            <a:r>
              <a:rPr lang="en-US" dirty="0"/>
              <a:t>Click to edit Master title style</a:t>
            </a:r>
          </a:p>
        </p:txBody>
      </p:sp>
      <p:sp>
        <p:nvSpPr>
          <p:cNvPr id="10" name="Oval 9"/>
          <p:cNvSpPr/>
          <p:nvPr userDrawn="1"/>
        </p:nvSpPr>
        <p:spPr>
          <a:xfrm>
            <a:off x="344781" y="1813111"/>
            <a:ext cx="3265715" cy="3265715"/>
          </a:xfrm>
          <a:prstGeom prst="ellipse">
            <a:avLst/>
          </a:prstGeom>
          <a:solidFill>
            <a:srgbClr val="DC4405"/>
          </a:solidFill>
          <a:ln w="85725" cmpd="sng">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2"/>
          <p:cNvSpPr>
            <a:spLocks noGrp="1"/>
          </p:cNvSpPr>
          <p:nvPr>
            <p:ph type="pic" sz="quarter" idx="12" hasCustomPrompt="1"/>
          </p:nvPr>
        </p:nvSpPr>
        <p:spPr>
          <a:xfrm>
            <a:off x="861237" y="2329567"/>
            <a:ext cx="2231800" cy="2231800"/>
          </a:xfrm>
        </p:spPr>
        <p:txBody>
          <a:bodyPr anchor="ctr" anchorCtr="0">
            <a:noAutofit/>
          </a:bodyPr>
          <a:lstStyle>
            <a:lvl1pPr marL="0" indent="0" algn="ctr">
              <a:buNone/>
              <a:defRPr sz="1800"/>
            </a:lvl1pPr>
          </a:lstStyle>
          <a:p>
            <a:r>
              <a:rPr lang="en-US" dirty="0"/>
              <a:t>Icon image</a:t>
            </a:r>
          </a:p>
        </p:txBody>
      </p:sp>
    </p:spTree>
    <p:extLst>
      <p:ext uri="{BB962C8B-B14F-4D97-AF65-F5344CB8AC3E}">
        <p14:creationId xmlns:p14="http://schemas.microsoft.com/office/powerpoint/2010/main" val="36778394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a:xfrm>
            <a:off x="905068" y="1357959"/>
            <a:ext cx="10407974" cy="3279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a:spLocks noChangeAspect="1"/>
          </p:cNvSpPr>
          <p:nvPr userDrawn="1"/>
        </p:nvSpPr>
        <p:spPr>
          <a:xfrm>
            <a:off x="5715601" y="1088184"/>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6000" dirty="0">
              <a:solidFill>
                <a:schemeClr val="tx1"/>
              </a:solidFill>
            </a:endParaRPr>
          </a:p>
        </p:txBody>
      </p:sp>
      <p:sp>
        <p:nvSpPr>
          <p:cNvPr id="11" name="Rectangle 10"/>
          <p:cNvSpPr/>
          <p:nvPr userDrawn="1"/>
        </p:nvSpPr>
        <p:spPr>
          <a:xfrm>
            <a:off x="5824361" y="1088184"/>
            <a:ext cx="569388" cy="101566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0" b="1" dirty="0">
                <a:solidFill>
                  <a:schemeClr val="tx1"/>
                </a:solidFill>
                <a:latin typeface="Times" charset="0"/>
                <a:ea typeface="Times" charset="0"/>
                <a:cs typeface="Times" charset="0"/>
              </a:rPr>
              <a:t>“</a:t>
            </a:r>
            <a:endParaRPr lang="en-US" sz="6000" dirty="0">
              <a:solidFill>
                <a:schemeClr val="tx1"/>
              </a:solidFill>
            </a:endParaRPr>
          </a:p>
        </p:txBody>
      </p:sp>
      <p:sp>
        <p:nvSpPr>
          <p:cNvPr id="2" name="Title 1">
            <a:extLst>
              <a:ext uri="{FF2B5EF4-FFF2-40B4-BE49-F238E27FC236}">
                <a16:creationId xmlns:a16="http://schemas.microsoft.com/office/drawing/2014/main" id="{76401478-0708-F548-B1EB-39A1F96851D4}"/>
              </a:ext>
            </a:extLst>
          </p:cNvPr>
          <p:cNvSpPr>
            <a:spLocks noGrp="1"/>
          </p:cNvSpPr>
          <p:nvPr>
            <p:ph type="title"/>
          </p:nvPr>
        </p:nvSpPr>
        <p:spPr>
          <a:xfrm>
            <a:off x="1530350" y="1875092"/>
            <a:ext cx="9112250" cy="808430"/>
          </a:xfrm>
        </p:spPr>
        <p:txBody>
          <a:bodyPr>
            <a:normAutofit/>
          </a:bodyPr>
          <a:lstStyle>
            <a:lvl1pPr algn="ctr">
              <a:defRPr sz="2800" b="1" i="0" baseline="0"/>
            </a:lvl1pPr>
          </a:lstStyle>
          <a:p>
            <a:r>
              <a:rPr lang="en-US" dirty="0"/>
              <a:t>Click to edit Master title style</a:t>
            </a:r>
          </a:p>
        </p:txBody>
      </p:sp>
      <p:sp>
        <p:nvSpPr>
          <p:cNvPr id="9" name="Text Placeholder 8"/>
          <p:cNvSpPr>
            <a:spLocks noGrp="1"/>
          </p:cNvSpPr>
          <p:nvPr>
            <p:ph type="body" sz="quarter" idx="10" hasCustomPrompt="1"/>
          </p:nvPr>
        </p:nvSpPr>
        <p:spPr>
          <a:xfrm>
            <a:off x="1530350" y="2683522"/>
            <a:ext cx="9112250" cy="1644003"/>
          </a:xfrm>
        </p:spPr>
        <p:txBody>
          <a:bodyPr anchor="ctr" anchorCtr="1">
            <a:normAutofit/>
          </a:bodyPr>
          <a:lstStyle>
            <a:lvl1pPr marL="285750" indent="-285750">
              <a:buClr>
                <a:srgbClr val="DC4405"/>
              </a:buClr>
              <a:buFont typeface="Courier New" panose="02070309020205020404" pitchFamily="49" charset="0"/>
              <a:buChar char="o"/>
              <a:defRPr sz="2000" baseline="0"/>
            </a:lvl1pPr>
            <a:lvl2pPr marL="742950" indent="-285750">
              <a:buClr>
                <a:srgbClr val="DC4405"/>
              </a:buClr>
              <a:buFont typeface="Courier New" panose="02070309020205020404" pitchFamily="49" charset="0"/>
              <a:buChar char="o"/>
              <a:defRPr sz="1800" baseline="0">
                <a:latin typeface="+mn-lt"/>
              </a:defRPr>
            </a:lvl2pPr>
            <a:lvl3pPr marL="1200150" indent="-285750">
              <a:buClr>
                <a:srgbClr val="DC4405"/>
              </a:buClr>
              <a:buFont typeface="Courier New" panose="02070309020205020404" pitchFamily="49" charset="0"/>
              <a:buChar char="o"/>
              <a:defRPr sz="1600" baseline="0"/>
            </a:lvl3pPr>
            <a:lvl4pPr marL="1543050" indent="-171450">
              <a:buClr>
                <a:srgbClr val="DC4405"/>
              </a:buClr>
              <a:buFont typeface="Courier New" panose="02070309020205020404" pitchFamily="49" charset="0"/>
              <a:buChar char="o"/>
              <a:defRPr sz="1400" baseline="0"/>
            </a:lvl4pPr>
            <a:lvl5pPr marL="2000250" indent="-171450">
              <a:buClr>
                <a:srgbClr val="DC4405"/>
              </a:buClr>
              <a:buFont typeface="Courier New" panose="02070309020205020404" pitchFamily="49" charset="0"/>
              <a:buChar char="o"/>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84054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rcRect r="92081"/>
          <a:stretch>
            <a:fillRect/>
          </a:stretch>
        </p:blipFill>
        <p:spPr>
          <a:xfrm>
            <a:off x="1" y="0"/>
            <a:ext cx="723901" cy="6858000"/>
          </a:xfrm>
          <a:custGeom>
            <a:avLst/>
            <a:gdLst>
              <a:gd name="connsiteX0" fmla="*/ 0 w 723901"/>
              <a:gd name="connsiteY0" fmla="*/ 0 h 6858000"/>
              <a:gd name="connsiteX1" fmla="*/ 723901 w 723901"/>
              <a:gd name="connsiteY1" fmla="*/ 0 h 6858000"/>
              <a:gd name="connsiteX2" fmla="*/ 723901 w 723901"/>
              <a:gd name="connsiteY2" fmla="*/ 6858000 h 6858000"/>
              <a:gd name="connsiteX3" fmla="*/ 0 w 7239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23901" h="6858000">
                <a:moveTo>
                  <a:pt x="0" y="0"/>
                </a:moveTo>
                <a:lnTo>
                  <a:pt x="723901" y="0"/>
                </a:lnTo>
                <a:lnTo>
                  <a:pt x="723901" y="6858000"/>
                </a:lnTo>
                <a:lnTo>
                  <a:pt x="0" y="6858000"/>
                </a:lnTo>
                <a:close/>
              </a:path>
            </a:pathLst>
          </a:custGeom>
        </p:spPr>
      </p:pic>
      <p:sp>
        <p:nvSpPr>
          <p:cNvPr id="8" name="Oval 7"/>
          <p:cNvSpPr>
            <a:spLocks noChangeAspect="1"/>
          </p:cNvSpPr>
          <p:nvPr userDrawn="1"/>
        </p:nvSpPr>
        <p:spPr>
          <a:xfrm>
            <a:off x="479892" y="512636"/>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C4405"/>
              </a:solidFill>
            </a:endParaRPr>
          </a:p>
        </p:txBody>
      </p:sp>
      <p:sp>
        <p:nvSpPr>
          <p:cNvPr id="2" name="Title 1"/>
          <p:cNvSpPr>
            <a:spLocks noGrp="1"/>
          </p:cNvSpPr>
          <p:nvPr>
            <p:ph type="title"/>
          </p:nvPr>
        </p:nvSpPr>
        <p:spPr>
          <a:xfrm>
            <a:off x="1474236" y="658626"/>
            <a:ext cx="9879563" cy="494927"/>
          </a:xfrm>
        </p:spPr>
        <p:txBody>
          <a:bodyPr>
            <a:normAutofit/>
          </a:bodyPr>
          <a:lstStyle>
            <a:lvl1pPr>
              <a:defRPr sz="2800" b="1">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6" name="Picture Placeholder 2"/>
          <p:cNvSpPr>
            <a:spLocks noGrp="1"/>
          </p:cNvSpPr>
          <p:nvPr>
            <p:ph type="pic" sz="quarter" idx="10" hasCustomPrompt="1"/>
          </p:nvPr>
        </p:nvSpPr>
        <p:spPr>
          <a:xfrm>
            <a:off x="616688" y="658626"/>
            <a:ext cx="504121" cy="504122"/>
          </a:xfrm>
        </p:spPr>
        <p:txBody>
          <a:bodyPr anchor="ctr" anchorCtr="0">
            <a:noAutofit/>
          </a:bodyPr>
          <a:lstStyle>
            <a:lvl1pPr marL="0" indent="0" algn="ctr">
              <a:buNone/>
              <a:defRPr sz="800"/>
            </a:lvl1pPr>
          </a:lstStyle>
          <a:p>
            <a:r>
              <a:rPr lang="en-US" dirty="0"/>
              <a:t>Icon image</a:t>
            </a:r>
          </a:p>
        </p:txBody>
      </p:sp>
      <p:sp>
        <p:nvSpPr>
          <p:cNvPr id="3" name="Content Placeholder 2"/>
          <p:cNvSpPr>
            <a:spLocks noGrp="1"/>
          </p:cNvSpPr>
          <p:nvPr>
            <p:ph idx="1" hasCustomPrompt="1"/>
          </p:nvPr>
        </p:nvSpPr>
        <p:spPr>
          <a:xfrm>
            <a:off x="1474236" y="1380931"/>
            <a:ext cx="9879564" cy="5187820"/>
          </a:xfrm>
        </p:spPr>
        <p:txBody>
          <a:bodyPr>
            <a:normAutofit/>
          </a:bodyPr>
          <a:lstStyle>
            <a:lvl1pPr marL="228600" indent="-228600">
              <a:buClr>
                <a:srgbClr val="DC4405"/>
              </a:buClr>
              <a:buFont typeface="Courier New" panose="02070309020205020404" pitchFamily="49" charset="0"/>
              <a:buChar char="o"/>
              <a:defRPr sz="2000" baseline="0">
                <a:latin typeface="+mn-lt"/>
                <a:ea typeface="Verdana" panose="020B0604030504040204" pitchFamily="34" charset="0"/>
                <a:cs typeface="Verdana" panose="020B0604030504040204" pitchFamily="34" charset="0"/>
              </a:defRPr>
            </a:lvl1pPr>
            <a:lvl2pPr marL="685800" indent="-228600">
              <a:buClr>
                <a:srgbClr val="DC4405"/>
              </a:buClr>
              <a:buFont typeface="Courier New" panose="02070309020205020404" pitchFamily="49" charset="0"/>
              <a:buChar char="o"/>
              <a:defRPr sz="1800" baseline="0">
                <a:latin typeface="+mn-lt"/>
                <a:ea typeface="Verdana" panose="020B0604030504040204" pitchFamily="34" charset="0"/>
                <a:cs typeface="Verdana" panose="020B0604030504040204" pitchFamily="34" charset="0"/>
              </a:defRPr>
            </a:lvl2pPr>
            <a:lvl3pPr marL="1143000" indent="-228600">
              <a:buClr>
                <a:srgbClr val="DC4405"/>
              </a:buClr>
              <a:buFont typeface="Courier New" panose="02070309020205020404" pitchFamily="49" charset="0"/>
              <a:buChar char="o"/>
              <a:defRPr sz="1600" baseline="0">
                <a:latin typeface="+mn-lt"/>
                <a:ea typeface="Verdana" panose="020B0604030504040204" pitchFamily="34" charset="0"/>
                <a:cs typeface="Verdana" panose="020B0604030504040204" pitchFamily="34" charset="0"/>
              </a:defRPr>
            </a:lvl3pPr>
            <a:lvl4pPr marL="1600200" indent="-228600">
              <a:buClr>
                <a:srgbClr val="DC4405"/>
              </a:buClr>
              <a:buFont typeface="Courier New" panose="02070309020205020404" pitchFamily="49" charset="0"/>
              <a:buChar char="o"/>
              <a:defRPr sz="1400" baseline="0">
                <a:latin typeface="+mn-lt"/>
                <a:ea typeface="Verdana" panose="020B0604030504040204" pitchFamily="34" charset="0"/>
                <a:cs typeface="Verdana" panose="020B0604030504040204" pitchFamily="34" charset="0"/>
              </a:defRPr>
            </a:lvl4pPr>
            <a:lvl5pPr marL="2057400" indent="-228600">
              <a:buClr>
                <a:srgbClr val="DC4405"/>
              </a:buClr>
              <a:buFont typeface="Courier New" panose="02070309020205020404" pitchFamily="49" charset="0"/>
              <a:buChar char="o"/>
              <a:defRPr sz="1100">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513886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2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a:xfrm>
            <a:off x="905068" y="1357959"/>
            <a:ext cx="10407974" cy="32793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Oval 6"/>
          <p:cNvSpPr>
            <a:spLocks noChangeAspect="1"/>
          </p:cNvSpPr>
          <p:nvPr userDrawn="1"/>
        </p:nvSpPr>
        <p:spPr>
          <a:xfrm>
            <a:off x="5715601" y="1088184"/>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5824361" y="1088184"/>
            <a:ext cx="569388" cy="101566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0" b="1" dirty="0">
                <a:solidFill>
                  <a:schemeClr val="tx1"/>
                </a:solidFill>
                <a:latin typeface="Times" charset="0"/>
                <a:ea typeface="Times" charset="0"/>
                <a:cs typeface="Times" charset="0"/>
              </a:rPr>
              <a:t>“</a:t>
            </a:r>
            <a:endParaRPr lang="en-US" sz="6000" dirty="0">
              <a:solidFill>
                <a:schemeClr val="tx1"/>
              </a:solidFill>
            </a:endParaRPr>
          </a:p>
        </p:txBody>
      </p:sp>
      <p:sp>
        <p:nvSpPr>
          <p:cNvPr id="12" name="Title 1">
            <a:extLst>
              <a:ext uri="{FF2B5EF4-FFF2-40B4-BE49-F238E27FC236}">
                <a16:creationId xmlns:a16="http://schemas.microsoft.com/office/drawing/2014/main" id="{871F63B3-6FE0-3D4F-9AB1-C16F92155865}"/>
              </a:ext>
            </a:extLst>
          </p:cNvPr>
          <p:cNvSpPr>
            <a:spLocks noGrp="1"/>
          </p:cNvSpPr>
          <p:nvPr>
            <p:ph type="title"/>
          </p:nvPr>
        </p:nvSpPr>
        <p:spPr>
          <a:xfrm>
            <a:off x="1530350" y="1875092"/>
            <a:ext cx="9112250" cy="808430"/>
          </a:xfrm>
        </p:spPr>
        <p:txBody>
          <a:bodyPr>
            <a:normAutofit/>
          </a:bodyPr>
          <a:lstStyle>
            <a:lvl1pPr algn="ctr">
              <a:defRPr sz="2800" b="1" i="0" baseline="0">
                <a:solidFill>
                  <a:schemeClr val="bg1"/>
                </a:solidFill>
              </a:defRPr>
            </a:lvl1pPr>
          </a:lstStyle>
          <a:p>
            <a:r>
              <a:rPr lang="en-US" dirty="0"/>
              <a:t>Click to edit Master title style</a:t>
            </a:r>
          </a:p>
        </p:txBody>
      </p:sp>
      <p:sp>
        <p:nvSpPr>
          <p:cNvPr id="9" name="Text Placeholder 8"/>
          <p:cNvSpPr>
            <a:spLocks noGrp="1"/>
          </p:cNvSpPr>
          <p:nvPr>
            <p:ph type="body" sz="quarter" idx="10" hasCustomPrompt="1"/>
          </p:nvPr>
        </p:nvSpPr>
        <p:spPr>
          <a:xfrm>
            <a:off x="1530350" y="2683522"/>
            <a:ext cx="9112250" cy="1644003"/>
          </a:xfrm>
        </p:spPr>
        <p:txBody>
          <a:bodyPr anchor="ctr" anchorCtr="1">
            <a:normAutofit/>
          </a:bodyPr>
          <a:lstStyle>
            <a:lvl1pPr marL="285750" indent="-285750">
              <a:buClr>
                <a:srgbClr val="DC4405"/>
              </a:buClr>
              <a:buFont typeface="Courier New" panose="02070309020205020404" pitchFamily="49" charset="0"/>
              <a:buChar char="o"/>
              <a:defRPr sz="2000" baseline="0">
                <a:solidFill>
                  <a:schemeClr val="bg1"/>
                </a:solidFill>
              </a:defRPr>
            </a:lvl1pPr>
            <a:lvl2pPr marL="742950" indent="-285750">
              <a:buClr>
                <a:srgbClr val="DC4405"/>
              </a:buClr>
              <a:buFont typeface="Courier New" panose="02070309020205020404" pitchFamily="49" charset="0"/>
              <a:buChar char="o"/>
              <a:defRPr sz="1800" baseline="0">
                <a:solidFill>
                  <a:schemeClr val="bg1"/>
                </a:solidFill>
                <a:latin typeface="+mn-lt"/>
              </a:defRPr>
            </a:lvl2pPr>
            <a:lvl3pPr marL="1200150" indent="-285750">
              <a:buClr>
                <a:srgbClr val="DC4405"/>
              </a:buClr>
              <a:buFont typeface="Courier New" panose="02070309020205020404" pitchFamily="49" charset="0"/>
              <a:buChar char="o"/>
              <a:defRPr sz="1600" baseline="0">
                <a:solidFill>
                  <a:schemeClr val="bg1"/>
                </a:solidFill>
              </a:defRPr>
            </a:lvl3pPr>
            <a:lvl4pPr marL="1543050" indent="-171450">
              <a:buClr>
                <a:srgbClr val="DC4405"/>
              </a:buClr>
              <a:buFont typeface="Courier New" panose="02070309020205020404" pitchFamily="49" charset="0"/>
              <a:buChar char="o"/>
              <a:defRPr sz="1400" baseline="0">
                <a:solidFill>
                  <a:schemeClr val="bg1"/>
                </a:solidFill>
              </a:defRPr>
            </a:lvl4pPr>
            <a:lvl5pPr marL="2000250" indent="-171450">
              <a:buClr>
                <a:srgbClr val="DC4405"/>
              </a:buClr>
              <a:buFont typeface="Courier New" panose="02070309020205020404" pitchFamily="49" charset="0"/>
              <a:buChar char="o"/>
              <a:defRPr sz="12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58861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a:xfrm>
            <a:off x="905068" y="1357959"/>
            <a:ext cx="10407974" cy="3279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a:spLocks noChangeAspect="1"/>
          </p:cNvSpPr>
          <p:nvPr userDrawn="1"/>
        </p:nvSpPr>
        <p:spPr>
          <a:xfrm>
            <a:off x="5715601" y="1088184"/>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5824361" y="1088184"/>
            <a:ext cx="569388" cy="101566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0" b="1" dirty="0">
                <a:solidFill>
                  <a:schemeClr val="tx1"/>
                </a:solidFill>
                <a:latin typeface="Times" charset="0"/>
                <a:ea typeface="Times" charset="0"/>
                <a:cs typeface="Times" charset="0"/>
              </a:rPr>
              <a:t>“</a:t>
            </a:r>
            <a:endParaRPr lang="en-US" sz="6000" dirty="0">
              <a:solidFill>
                <a:schemeClr val="tx1"/>
              </a:solidFill>
            </a:endParaRPr>
          </a:p>
        </p:txBody>
      </p:sp>
      <p:sp>
        <p:nvSpPr>
          <p:cNvPr id="10" name="Title 1">
            <a:extLst>
              <a:ext uri="{FF2B5EF4-FFF2-40B4-BE49-F238E27FC236}">
                <a16:creationId xmlns:a16="http://schemas.microsoft.com/office/drawing/2014/main" id="{BB34C4C1-9B17-BE4B-864B-32014387B804}"/>
              </a:ext>
            </a:extLst>
          </p:cNvPr>
          <p:cNvSpPr>
            <a:spLocks noGrp="1"/>
          </p:cNvSpPr>
          <p:nvPr>
            <p:ph type="title"/>
          </p:nvPr>
        </p:nvSpPr>
        <p:spPr>
          <a:xfrm>
            <a:off x="1552930" y="1912357"/>
            <a:ext cx="9112250" cy="808430"/>
          </a:xfrm>
        </p:spPr>
        <p:txBody>
          <a:bodyPr>
            <a:normAutofit/>
          </a:bodyPr>
          <a:lstStyle>
            <a:lvl1pPr algn="ctr">
              <a:defRPr sz="2800" b="1" i="0" baseline="0"/>
            </a:lvl1pPr>
          </a:lstStyle>
          <a:p>
            <a:r>
              <a:rPr lang="en-US" dirty="0"/>
              <a:t>Click to edit Master title style</a:t>
            </a:r>
          </a:p>
        </p:txBody>
      </p:sp>
      <p:sp>
        <p:nvSpPr>
          <p:cNvPr id="9" name="Text Placeholder 8"/>
          <p:cNvSpPr>
            <a:spLocks noGrp="1"/>
          </p:cNvSpPr>
          <p:nvPr>
            <p:ph type="body" sz="quarter" idx="10" hasCustomPrompt="1"/>
          </p:nvPr>
        </p:nvSpPr>
        <p:spPr>
          <a:xfrm>
            <a:off x="1530350" y="2720788"/>
            <a:ext cx="9112250" cy="1606738"/>
          </a:xfrm>
        </p:spPr>
        <p:txBody>
          <a:bodyPr anchor="ctr" anchorCtr="1">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800"/>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600" baseline="0">
                <a:latin typeface="+mn-lt"/>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200"/>
            </a:lvl4pPr>
            <a:lvl5pPr marL="2000250" indent="-171450">
              <a:buClr>
                <a:srgbClr val="DC4405"/>
              </a:buClr>
              <a:buFont typeface="Courier New" panose="02070309020205020404" pitchFamily="49" charset="0"/>
              <a:buChar char="o"/>
              <a:defRPr sz="1200"/>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mj-lt"/>
                <a:ea typeface="+mn-ea"/>
                <a:cs typeface="+mn-cs"/>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mn-lt"/>
                <a:ea typeface="+mn-ea"/>
                <a:cs typeface="+mn-cs"/>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Fourth level</a:t>
            </a:r>
          </a:p>
        </p:txBody>
      </p:sp>
    </p:spTree>
    <p:extLst>
      <p:ext uri="{BB962C8B-B14F-4D97-AF65-F5344CB8AC3E}">
        <p14:creationId xmlns:p14="http://schemas.microsoft.com/office/powerpoint/2010/main" val="16272094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a:xfrm>
            <a:off x="905068" y="1357959"/>
            <a:ext cx="10407974" cy="32793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Oval 6"/>
          <p:cNvSpPr>
            <a:spLocks noChangeAspect="1"/>
          </p:cNvSpPr>
          <p:nvPr userDrawn="1"/>
        </p:nvSpPr>
        <p:spPr>
          <a:xfrm>
            <a:off x="5715601" y="1088184"/>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5824361" y="1088184"/>
            <a:ext cx="569388" cy="101566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0" b="1" dirty="0">
                <a:solidFill>
                  <a:schemeClr val="tx1"/>
                </a:solidFill>
                <a:latin typeface="Times" charset="0"/>
                <a:ea typeface="Times" charset="0"/>
                <a:cs typeface="Times" charset="0"/>
              </a:rPr>
              <a:t>“</a:t>
            </a:r>
            <a:endParaRPr lang="en-US" sz="6000" dirty="0">
              <a:solidFill>
                <a:schemeClr val="tx1"/>
              </a:solidFill>
            </a:endParaRPr>
          </a:p>
        </p:txBody>
      </p:sp>
      <p:sp>
        <p:nvSpPr>
          <p:cNvPr id="10" name="Title 1">
            <a:extLst>
              <a:ext uri="{FF2B5EF4-FFF2-40B4-BE49-F238E27FC236}">
                <a16:creationId xmlns:a16="http://schemas.microsoft.com/office/drawing/2014/main" id="{8BF70703-6BF1-C845-A5DA-3580FFC5EA79}"/>
              </a:ext>
            </a:extLst>
          </p:cNvPr>
          <p:cNvSpPr>
            <a:spLocks noGrp="1"/>
          </p:cNvSpPr>
          <p:nvPr>
            <p:ph type="title"/>
          </p:nvPr>
        </p:nvSpPr>
        <p:spPr>
          <a:xfrm>
            <a:off x="1530350" y="1910830"/>
            <a:ext cx="9112250" cy="808430"/>
          </a:xfrm>
        </p:spPr>
        <p:txBody>
          <a:bodyPr>
            <a:normAutofit/>
          </a:bodyPr>
          <a:lstStyle>
            <a:lvl1pPr algn="ctr">
              <a:defRPr sz="2800" b="1" i="0" baseline="0">
                <a:solidFill>
                  <a:schemeClr val="bg1"/>
                </a:solidFill>
              </a:defRPr>
            </a:lvl1pPr>
          </a:lstStyle>
          <a:p>
            <a:r>
              <a:rPr lang="en-US" dirty="0"/>
              <a:t>Click to edit Master title style</a:t>
            </a:r>
          </a:p>
        </p:txBody>
      </p:sp>
      <p:sp>
        <p:nvSpPr>
          <p:cNvPr id="9" name="Text Placeholder 8"/>
          <p:cNvSpPr>
            <a:spLocks noGrp="1"/>
          </p:cNvSpPr>
          <p:nvPr>
            <p:ph type="body" sz="quarter" idx="10" hasCustomPrompt="1"/>
          </p:nvPr>
        </p:nvSpPr>
        <p:spPr>
          <a:xfrm>
            <a:off x="1530350" y="2761861"/>
            <a:ext cx="9112250" cy="1565664"/>
          </a:xfrm>
        </p:spPr>
        <p:txBody>
          <a:bodyPr anchor="ctr" anchorCtr="1">
            <a:normAutofit/>
          </a:bodyPr>
          <a:lstStyle>
            <a:lvl1pPr marL="285750" indent="-285750">
              <a:buClr>
                <a:srgbClr val="DC4405"/>
              </a:buClr>
              <a:buFont typeface="Courier New" panose="02070309020205020404" pitchFamily="49" charset="0"/>
              <a:buChar char="o"/>
              <a:defRPr sz="2000" baseline="0">
                <a:solidFill>
                  <a:schemeClr val="bg1"/>
                </a:solidFill>
              </a:defRPr>
            </a:lvl1pPr>
            <a:lvl2pPr marL="742950" indent="-285750">
              <a:buClr>
                <a:srgbClr val="DC4405"/>
              </a:buClr>
              <a:buFont typeface="Courier New" panose="02070309020205020404" pitchFamily="49" charset="0"/>
              <a:buChar char="o"/>
              <a:defRPr sz="1800" baseline="0">
                <a:solidFill>
                  <a:schemeClr val="bg1"/>
                </a:solidFill>
                <a:latin typeface="+mn-lt"/>
              </a:defRPr>
            </a:lvl2pPr>
            <a:lvl3pPr marL="1200150" indent="-285750">
              <a:buClr>
                <a:srgbClr val="DC4405"/>
              </a:buClr>
              <a:buFont typeface="Courier New" panose="02070309020205020404" pitchFamily="49" charset="0"/>
              <a:buChar char="o"/>
              <a:defRPr sz="1600" baseline="0">
                <a:solidFill>
                  <a:schemeClr val="bg1"/>
                </a:solidFill>
              </a:defRPr>
            </a:lvl3pPr>
            <a:lvl4pPr marL="1543050" indent="-171450">
              <a:buClr>
                <a:srgbClr val="DC4405"/>
              </a:buClr>
              <a:buFont typeface="Courier New" panose="02070309020205020404" pitchFamily="49" charset="0"/>
              <a:buChar char="o"/>
              <a:defRPr sz="1400" baseline="0">
                <a:solidFill>
                  <a:schemeClr val="bg1"/>
                </a:solidFill>
              </a:defRPr>
            </a:lvl4pPr>
            <a:lvl5pPr marL="2000250" indent="-171450">
              <a:buClr>
                <a:srgbClr val="DC4405"/>
              </a:buClr>
              <a:buFont typeface="Courier New" panose="02070309020205020404" pitchFamily="49" charset="0"/>
              <a:buChar char="o"/>
              <a:defRPr sz="1200">
                <a:solidFill>
                  <a:schemeClr val="bg1"/>
                </a:solidFill>
              </a:defRPr>
            </a:lvl5pPr>
          </a:lstStyle>
          <a:p>
            <a:pPr marL="285750" marR="0" lvl="0" indent="-285750" algn="l" defTabSz="914400" rtl="0" eaLnBrk="1" fontAlgn="auto" latinLnBrk="0" hangingPunct="1">
              <a:lnSpc>
                <a:spcPct val="90000"/>
              </a:lnSpc>
              <a:spcBef>
                <a:spcPts val="1000"/>
              </a:spcBef>
              <a:spcAft>
                <a:spcPts val="0"/>
              </a:spcAft>
              <a:buClr>
                <a:srgbClr val="DC4405"/>
              </a:buClr>
              <a:buSzTx/>
              <a:buFont typeface="Courier New" panose="02070309020205020404" pitchFamily="49" charset="0"/>
              <a:buChar char="o"/>
              <a:tabLst/>
              <a:defRPr/>
            </a:pPr>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997636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5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a:xfrm>
            <a:off x="905068" y="1357959"/>
            <a:ext cx="10407974" cy="3279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a:spLocks noChangeAspect="1"/>
          </p:cNvSpPr>
          <p:nvPr userDrawn="1"/>
        </p:nvSpPr>
        <p:spPr>
          <a:xfrm>
            <a:off x="5715601" y="1088184"/>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5824361" y="1088184"/>
            <a:ext cx="569388" cy="101566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0" b="1" dirty="0">
                <a:solidFill>
                  <a:schemeClr val="tx1"/>
                </a:solidFill>
                <a:latin typeface="Times" charset="0"/>
                <a:ea typeface="Times" charset="0"/>
                <a:cs typeface="Times" charset="0"/>
              </a:rPr>
              <a:t>“</a:t>
            </a:r>
            <a:endParaRPr lang="en-US" sz="6000" dirty="0">
              <a:solidFill>
                <a:schemeClr val="tx1"/>
              </a:solidFill>
            </a:endParaRPr>
          </a:p>
        </p:txBody>
      </p:sp>
      <p:sp>
        <p:nvSpPr>
          <p:cNvPr id="10" name="Title 1">
            <a:extLst>
              <a:ext uri="{FF2B5EF4-FFF2-40B4-BE49-F238E27FC236}">
                <a16:creationId xmlns:a16="http://schemas.microsoft.com/office/drawing/2014/main" id="{1D989875-230F-E04E-A996-BB83824C1303}"/>
              </a:ext>
            </a:extLst>
          </p:cNvPr>
          <p:cNvSpPr>
            <a:spLocks noGrp="1"/>
          </p:cNvSpPr>
          <p:nvPr>
            <p:ph type="title"/>
          </p:nvPr>
        </p:nvSpPr>
        <p:spPr>
          <a:xfrm>
            <a:off x="1552930" y="1912357"/>
            <a:ext cx="9112250" cy="808430"/>
          </a:xfrm>
        </p:spPr>
        <p:txBody>
          <a:bodyPr>
            <a:normAutofit/>
          </a:bodyPr>
          <a:lstStyle>
            <a:lvl1pPr algn="ctr">
              <a:defRPr sz="2800" b="1" i="0" baseline="0"/>
            </a:lvl1pPr>
          </a:lstStyle>
          <a:p>
            <a:r>
              <a:rPr lang="en-US" dirty="0"/>
              <a:t>Click to edit Master title style</a:t>
            </a:r>
          </a:p>
        </p:txBody>
      </p:sp>
      <p:sp>
        <p:nvSpPr>
          <p:cNvPr id="9" name="Text Placeholder 8"/>
          <p:cNvSpPr>
            <a:spLocks noGrp="1"/>
          </p:cNvSpPr>
          <p:nvPr>
            <p:ph type="body" sz="quarter" idx="10" hasCustomPrompt="1"/>
          </p:nvPr>
        </p:nvSpPr>
        <p:spPr>
          <a:xfrm>
            <a:off x="1530350" y="2758052"/>
            <a:ext cx="9112250" cy="1569473"/>
          </a:xfrm>
        </p:spPr>
        <p:txBody>
          <a:bodyPr anchor="ctr" anchorCtr="1">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800"/>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600" baseline="0">
                <a:latin typeface="+mn-lt"/>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200"/>
            </a:lvl4pPr>
            <a:lvl5pPr marL="2000250" indent="-171450">
              <a:buClr>
                <a:srgbClr val="DC4405"/>
              </a:buClr>
              <a:buFont typeface="Courier New" panose="02070309020205020404" pitchFamily="49" charset="0"/>
              <a:buChar char="o"/>
              <a:defRPr sz="1200"/>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mj-lt"/>
                <a:ea typeface="+mn-ea"/>
                <a:cs typeface="+mn-cs"/>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mn-lt"/>
                <a:ea typeface="+mn-ea"/>
                <a:cs typeface="+mn-cs"/>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Fourth level</a:t>
            </a:r>
          </a:p>
        </p:txBody>
      </p:sp>
    </p:spTree>
    <p:extLst>
      <p:ext uri="{BB962C8B-B14F-4D97-AF65-F5344CB8AC3E}">
        <p14:creationId xmlns:p14="http://schemas.microsoft.com/office/powerpoint/2010/main" val="29988050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6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a:xfrm>
            <a:off x="905068" y="1357959"/>
            <a:ext cx="10407974" cy="32793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Oval 6"/>
          <p:cNvSpPr>
            <a:spLocks noChangeAspect="1"/>
          </p:cNvSpPr>
          <p:nvPr userDrawn="1"/>
        </p:nvSpPr>
        <p:spPr>
          <a:xfrm>
            <a:off x="5715601" y="1088184"/>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5824361" y="1088184"/>
            <a:ext cx="569388" cy="101566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0" b="1" dirty="0">
                <a:solidFill>
                  <a:schemeClr val="tx1"/>
                </a:solidFill>
                <a:latin typeface="Times" charset="0"/>
                <a:ea typeface="Times" charset="0"/>
                <a:cs typeface="Times" charset="0"/>
              </a:rPr>
              <a:t>“</a:t>
            </a:r>
            <a:endParaRPr lang="en-US" sz="6000" dirty="0">
              <a:solidFill>
                <a:schemeClr val="tx1"/>
              </a:solidFill>
            </a:endParaRPr>
          </a:p>
        </p:txBody>
      </p:sp>
      <p:sp>
        <p:nvSpPr>
          <p:cNvPr id="10" name="Title 1">
            <a:extLst>
              <a:ext uri="{FF2B5EF4-FFF2-40B4-BE49-F238E27FC236}">
                <a16:creationId xmlns:a16="http://schemas.microsoft.com/office/drawing/2014/main" id="{545FBC4E-4719-5B44-AFFB-ED854845F11B}"/>
              </a:ext>
            </a:extLst>
          </p:cNvPr>
          <p:cNvSpPr>
            <a:spLocks noGrp="1"/>
          </p:cNvSpPr>
          <p:nvPr>
            <p:ph type="title"/>
          </p:nvPr>
        </p:nvSpPr>
        <p:spPr>
          <a:xfrm>
            <a:off x="1530350" y="1892169"/>
            <a:ext cx="9112250" cy="808430"/>
          </a:xfrm>
        </p:spPr>
        <p:txBody>
          <a:bodyPr>
            <a:normAutofit/>
          </a:bodyPr>
          <a:lstStyle>
            <a:lvl1pPr algn="ctr">
              <a:defRPr sz="2800" b="1" i="0" baseline="0">
                <a:solidFill>
                  <a:schemeClr val="bg1"/>
                </a:solidFill>
              </a:defRPr>
            </a:lvl1pPr>
          </a:lstStyle>
          <a:p>
            <a:r>
              <a:rPr lang="en-US" dirty="0"/>
              <a:t>Click to edit Master title style</a:t>
            </a:r>
          </a:p>
        </p:txBody>
      </p:sp>
      <p:sp>
        <p:nvSpPr>
          <p:cNvPr id="9" name="Text Placeholder 8"/>
          <p:cNvSpPr>
            <a:spLocks noGrp="1"/>
          </p:cNvSpPr>
          <p:nvPr>
            <p:ph type="body" sz="quarter" idx="10" hasCustomPrompt="1"/>
          </p:nvPr>
        </p:nvSpPr>
        <p:spPr>
          <a:xfrm>
            <a:off x="1530350" y="2724539"/>
            <a:ext cx="9112250" cy="1602986"/>
          </a:xfrm>
        </p:spPr>
        <p:txBody>
          <a:bodyPr anchor="ctr" anchorCtr="1">
            <a:normAutofit/>
          </a:bodyPr>
          <a:lstStyle>
            <a:lvl1pPr marL="285750" indent="-285750">
              <a:buClr>
                <a:srgbClr val="DC4405"/>
              </a:buClr>
              <a:buFont typeface="Courier New" panose="02070309020205020404" pitchFamily="49" charset="0"/>
              <a:buChar char="o"/>
              <a:defRPr sz="2000" baseline="0">
                <a:solidFill>
                  <a:schemeClr val="bg1"/>
                </a:solidFill>
                <a:latin typeface="+mn-lt"/>
              </a:defRPr>
            </a:lvl1pPr>
            <a:lvl2pPr marL="742950" indent="-285750">
              <a:buClr>
                <a:srgbClr val="DC4405"/>
              </a:buClr>
              <a:buFont typeface="Courier New" panose="02070309020205020404" pitchFamily="49" charset="0"/>
              <a:buChar char="o"/>
              <a:defRPr sz="1800" baseline="0">
                <a:solidFill>
                  <a:schemeClr val="bg1"/>
                </a:solidFill>
                <a:latin typeface="+mn-lt"/>
              </a:defRPr>
            </a:lvl2pPr>
            <a:lvl3pPr marL="1200150" indent="-285750">
              <a:buClr>
                <a:srgbClr val="DC4405"/>
              </a:buClr>
              <a:buFont typeface="Courier New" panose="02070309020205020404" pitchFamily="49" charset="0"/>
              <a:buChar char="o"/>
              <a:defRPr sz="1600" baseline="0">
                <a:solidFill>
                  <a:schemeClr val="bg1"/>
                </a:solidFill>
                <a:latin typeface="+mn-lt"/>
              </a:defRPr>
            </a:lvl3pPr>
            <a:lvl4pPr marL="1543050" indent="-171450">
              <a:buClr>
                <a:srgbClr val="DC4405"/>
              </a:buClr>
              <a:buFont typeface="Courier New" panose="02070309020205020404" pitchFamily="49" charset="0"/>
              <a:buChar char="o"/>
              <a:defRPr sz="1400" baseline="0">
                <a:solidFill>
                  <a:schemeClr val="bg1"/>
                </a:solidFill>
                <a:latin typeface="+mn-lt"/>
              </a:defRPr>
            </a:lvl4pPr>
            <a:lvl5pPr marL="2000250" indent="-171450">
              <a:buClr>
                <a:srgbClr val="DC4405"/>
              </a:buClr>
              <a:buFont typeface="Courier New" panose="02070309020205020404" pitchFamily="49" charset="0"/>
              <a:buChar char="o"/>
              <a:defRPr sz="12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9441930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7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a:xfrm>
            <a:off x="-1" y="0"/>
            <a:ext cx="3050617" cy="6858000"/>
          </a:xfrm>
          <a:prstGeom prst="rect">
            <a:avLst/>
          </a:prstGeom>
          <a:solidFill>
            <a:srgbClr val="DC4305">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6109887" y="0"/>
            <a:ext cx="3058740" cy="6858000"/>
          </a:xfrm>
          <a:prstGeom prst="rect">
            <a:avLst/>
          </a:prstGeom>
          <a:solidFill>
            <a:srgbClr val="DC4305">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051090" y="0"/>
            <a:ext cx="3058740" cy="6858000"/>
          </a:xfrm>
          <a:prstGeom prst="rect">
            <a:avLst/>
          </a:prstGeom>
          <a:solidFill>
            <a:srgbClr val="DC430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9168699" y="0"/>
            <a:ext cx="3058740" cy="6858000"/>
          </a:xfrm>
          <a:prstGeom prst="rect">
            <a:avLst/>
          </a:prstGeom>
          <a:solidFill>
            <a:srgbClr val="DC430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lvl1pPr>
              <a:defRPr sz="2800" b="1">
                <a:solidFill>
                  <a:schemeClr val="bg1"/>
                </a:solidFill>
              </a:defRPr>
            </a:lvl1pPr>
          </a:lstStyle>
          <a:p>
            <a:r>
              <a:rPr lang="en-US"/>
              <a:t>Click to edit Master title style</a:t>
            </a:r>
          </a:p>
        </p:txBody>
      </p:sp>
      <p:sp>
        <p:nvSpPr>
          <p:cNvPr id="10" name="Text Placeholder 15"/>
          <p:cNvSpPr>
            <a:spLocks noGrp="1"/>
          </p:cNvSpPr>
          <p:nvPr>
            <p:ph type="body" sz="quarter" idx="13" hasCustomPrompt="1"/>
          </p:nvPr>
        </p:nvSpPr>
        <p:spPr>
          <a:xfrm>
            <a:off x="364" y="2186503"/>
            <a:ext cx="3039824" cy="344488"/>
          </a:xfrm>
        </p:spPr>
        <p:txBody>
          <a:bodyPr anchor="ctr" anchorCtr="1">
            <a:noAutofit/>
          </a:bodyPr>
          <a:lstStyle>
            <a:lvl1pPr marL="0" indent="0">
              <a:buNone/>
              <a:defRPr sz="2800" b="1"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Header</a:t>
            </a:r>
          </a:p>
        </p:txBody>
      </p:sp>
      <p:sp>
        <p:nvSpPr>
          <p:cNvPr id="11" name="Text Placeholder 17"/>
          <p:cNvSpPr>
            <a:spLocks noGrp="1"/>
          </p:cNvSpPr>
          <p:nvPr>
            <p:ph type="body" sz="quarter" idx="14"/>
          </p:nvPr>
        </p:nvSpPr>
        <p:spPr>
          <a:xfrm>
            <a:off x="1" y="2661297"/>
            <a:ext cx="3047867" cy="3356400"/>
          </a:xfrm>
        </p:spPr>
        <p:txBody>
          <a:bodyPr anchor="ctr" anchorCtr="1">
            <a:noAutofit/>
          </a:bodyPr>
          <a:lstStyle>
            <a:lvl1pPr marL="0" indent="0">
              <a:buClr>
                <a:srgbClr val="DC4405"/>
              </a:buClr>
              <a:buFont typeface="Courier New" panose="02070309020205020404" pitchFamily="49" charset="0"/>
              <a:buNone/>
              <a:defRPr sz="2000">
                <a:solidFill>
                  <a:schemeClr val="bg1"/>
                </a:solidFill>
                <a:latin typeface="+mn-lt"/>
                <a:ea typeface="Verdana" panose="020B0604030504040204" pitchFamily="34" charset="0"/>
                <a:cs typeface="Verdana" panose="020B0604030504040204" pitchFamily="34" charset="0"/>
              </a:defRPr>
            </a:lvl1pPr>
            <a:lvl2pPr marL="457200" indent="0">
              <a:buClr>
                <a:srgbClr val="DC4405"/>
              </a:buClr>
              <a:buFont typeface="Courier New" panose="02070309020205020404" pitchFamily="49" charset="0"/>
              <a:buNone/>
              <a:defRPr sz="1800">
                <a:solidFill>
                  <a:schemeClr val="bg1"/>
                </a:solidFill>
                <a:latin typeface="+mn-lt"/>
                <a:ea typeface="Verdana" panose="020B0604030504040204" pitchFamily="34" charset="0"/>
                <a:cs typeface="Verdana" panose="020B0604030504040204" pitchFamily="34" charset="0"/>
              </a:defRPr>
            </a:lvl2pPr>
            <a:lvl3pPr marL="914400" indent="0">
              <a:buClr>
                <a:srgbClr val="DC4405"/>
              </a:buClr>
              <a:buFont typeface="Courier New" panose="02070309020205020404" pitchFamily="49" charset="0"/>
              <a:buNone/>
              <a:defRPr sz="1600">
                <a:solidFill>
                  <a:schemeClr val="bg1"/>
                </a:solidFill>
                <a:latin typeface="+mn-lt"/>
                <a:ea typeface="Verdana" panose="020B0604030504040204" pitchFamily="34" charset="0"/>
                <a:cs typeface="Verdana" panose="020B0604030504040204" pitchFamily="34" charset="0"/>
              </a:defRPr>
            </a:lvl3pPr>
            <a:lvl4pPr marL="1371600" indent="0">
              <a:buClr>
                <a:srgbClr val="DC4405"/>
              </a:buClr>
              <a:buFont typeface="Courier New" panose="02070309020205020404" pitchFamily="49" charset="0"/>
              <a:buNone/>
              <a:defRPr sz="1400">
                <a:solidFill>
                  <a:schemeClr val="bg1"/>
                </a:solidFill>
                <a:latin typeface="+mn-lt"/>
                <a:ea typeface="Verdana" panose="020B0604030504040204" pitchFamily="34" charset="0"/>
                <a:cs typeface="Verdana" panose="020B0604030504040204" pitchFamily="34" charset="0"/>
              </a:defRPr>
            </a:lvl4pPr>
            <a:lvl5pPr marL="1828800" indent="0">
              <a:buClr>
                <a:srgbClr val="DC4405"/>
              </a:buClr>
              <a:buFont typeface="Courier New" panose="02070309020205020404" pitchFamily="49" charset="0"/>
              <a:buNone/>
              <a:defRPr sz="1400">
                <a:solidFill>
                  <a:schemeClr val="bg1"/>
                </a:solidFill>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5"/>
          <p:cNvSpPr>
            <a:spLocks noGrp="1"/>
          </p:cNvSpPr>
          <p:nvPr>
            <p:ph type="body" sz="quarter" idx="15" hasCustomPrompt="1"/>
          </p:nvPr>
        </p:nvSpPr>
        <p:spPr>
          <a:xfrm>
            <a:off x="3069991" y="2186503"/>
            <a:ext cx="3039824" cy="344488"/>
          </a:xfrm>
        </p:spPr>
        <p:txBody>
          <a:bodyPr anchor="ctr" anchorCtr="1">
            <a:noAutofit/>
          </a:bodyPr>
          <a:lstStyle>
            <a:lvl1pPr marL="0" indent="0">
              <a:buNone/>
              <a:defRPr sz="2800" b="1"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Header</a:t>
            </a:r>
          </a:p>
        </p:txBody>
      </p:sp>
      <p:sp>
        <p:nvSpPr>
          <p:cNvPr id="19" name="Text Placeholder 17"/>
          <p:cNvSpPr>
            <a:spLocks noGrp="1"/>
          </p:cNvSpPr>
          <p:nvPr>
            <p:ph type="body" sz="quarter" idx="16"/>
          </p:nvPr>
        </p:nvSpPr>
        <p:spPr>
          <a:xfrm>
            <a:off x="3069628" y="2661297"/>
            <a:ext cx="3047867" cy="3356400"/>
          </a:xfrm>
        </p:spPr>
        <p:txBody>
          <a:bodyPr anchor="ctr" anchorCtr="1">
            <a:noAutofit/>
          </a:bodyPr>
          <a:lstStyle>
            <a:lvl1pPr marL="0" indent="0">
              <a:buClr>
                <a:srgbClr val="DC4405"/>
              </a:buClr>
              <a:buFont typeface="Courier New" panose="02070309020205020404" pitchFamily="49" charset="0"/>
              <a:buNone/>
              <a:defRPr sz="2000">
                <a:solidFill>
                  <a:schemeClr val="bg1"/>
                </a:solidFill>
                <a:latin typeface="+mn-lt"/>
                <a:ea typeface="Verdana" panose="020B0604030504040204" pitchFamily="34" charset="0"/>
                <a:cs typeface="Verdana" panose="020B0604030504040204" pitchFamily="34" charset="0"/>
              </a:defRPr>
            </a:lvl1pPr>
            <a:lvl2pPr marL="457200" indent="0">
              <a:buClr>
                <a:srgbClr val="DC4405"/>
              </a:buClr>
              <a:buFont typeface="Courier New" panose="02070309020205020404" pitchFamily="49" charset="0"/>
              <a:buNone/>
              <a:defRPr sz="1800">
                <a:solidFill>
                  <a:schemeClr val="bg1"/>
                </a:solidFill>
                <a:latin typeface="+mn-lt"/>
                <a:ea typeface="Verdana" panose="020B0604030504040204" pitchFamily="34" charset="0"/>
                <a:cs typeface="Verdana" panose="020B0604030504040204" pitchFamily="34" charset="0"/>
              </a:defRPr>
            </a:lvl2pPr>
            <a:lvl3pPr marL="914400" indent="0">
              <a:buClr>
                <a:srgbClr val="DC4405"/>
              </a:buClr>
              <a:buFont typeface="Courier New" panose="02070309020205020404" pitchFamily="49" charset="0"/>
              <a:buNone/>
              <a:defRPr sz="1600">
                <a:solidFill>
                  <a:schemeClr val="bg1"/>
                </a:solidFill>
                <a:latin typeface="+mn-lt"/>
                <a:ea typeface="Verdana" panose="020B0604030504040204" pitchFamily="34" charset="0"/>
                <a:cs typeface="Verdana" panose="020B0604030504040204" pitchFamily="34" charset="0"/>
              </a:defRPr>
            </a:lvl3pPr>
            <a:lvl4pPr marL="1371600" indent="0">
              <a:buClr>
                <a:srgbClr val="DC4405"/>
              </a:buClr>
              <a:buFont typeface="Courier New" panose="02070309020205020404" pitchFamily="49" charset="0"/>
              <a:buNone/>
              <a:defRPr sz="1400">
                <a:solidFill>
                  <a:schemeClr val="bg1"/>
                </a:solidFill>
                <a:latin typeface="+mn-lt"/>
                <a:ea typeface="Verdana" panose="020B0604030504040204" pitchFamily="34" charset="0"/>
                <a:cs typeface="Verdana" panose="020B0604030504040204" pitchFamily="34" charset="0"/>
              </a:defRPr>
            </a:lvl4pPr>
            <a:lvl5pPr marL="1828800" indent="0">
              <a:buClr>
                <a:srgbClr val="DC4405"/>
              </a:buClr>
              <a:buFont typeface="Courier New" panose="02070309020205020404" pitchFamily="49" charset="0"/>
              <a:buNone/>
              <a:defRPr sz="1400">
                <a:solidFill>
                  <a:schemeClr val="bg1"/>
                </a:solidFill>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5"/>
          <p:cNvSpPr>
            <a:spLocks noGrp="1"/>
          </p:cNvSpPr>
          <p:nvPr>
            <p:ph type="body" sz="quarter" idx="17" hasCustomPrompt="1"/>
          </p:nvPr>
        </p:nvSpPr>
        <p:spPr>
          <a:xfrm>
            <a:off x="6117495" y="2186503"/>
            <a:ext cx="3039824" cy="344488"/>
          </a:xfrm>
        </p:spPr>
        <p:txBody>
          <a:bodyPr anchor="ctr" anchorCtr="1">
            <a:noAutofit/>
          </a:bodyPr>
          <a:lstStyle>
            <a:lvl1pPr marL="0" indent="0">
              <a:buNone/>
              <a:defRPr sz="2800" b="1"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Header</a:t>
            </a:r>
          </a:p>
        </p:txBody>
      </p:sp>
      <p:sp>
        <p:nvSpPr>
          <p:cNvPr id="21" name="Text Placeholder 17"/>
          <p:cNvSpPr>
            <a:spLocks noGrp="1"/>
          </p:cNvSpPr>
          <p:nvPr>
            <p:ph type="body" sz="quarter" idx="18"/>
          </p:nvPr>
        </p:nvSpPr>
        <p:spPr>
          <a:xfrm>
            <a:off x="6117132" y="2661297"/>
            <a:ext cx="3047867" cy="3356400"/>
          </a:xfrm>
        </p:spPr>
        <p:txBody>
          <a:bodyPr anchor="ctr" anchorCtr="1">
            <a:noAutofit/>
          </a:bodyPr>
          <a:lstStyle>
            <a:lvl1pPr marL="0" indent="0">
              <a:buClr>
                <a:srgbClr val="DC4405"/>
              </a:buClr>
              <a:buFont typeface="Courier New" panose="02070309020205020404" pitchFamily="49" charset="0"/>
              <a:buNone/>
              <a:defRPr sz="2000">
                <a:solidFill>
                  <a:schemeClr val="bg1"/>
                </a:solidFill>
                <a:latin typeface="+mn-lt"/>
                <a:ea typeface="Verdana" panose="020B0604030504040204" pitchFamily="34" charset="0"/>
                <a:cs typeface="Verdana" panose="020B0604030504040204" pitchFamily="34" charset="0"/>
              </a:defRPr>
            </a:lvl1pPr>
            <a:lvl2pPr marL="457200" indent="0">
              <a:buClr>
                <a:srgbClr val="DC4405"/>
              </a:buClr>
              <a:buFont typeface="Courier New" panose="02070309020205020404" pitchFamily="49" charset="0"/>
              <a:buNone/>
              <a:defRPr sz="1800">
                <a:solidFill>
                  <a:schemeClr val="bg1"/>
                </a:solidFill>
                <a:latin typeface="+mn-lt"/>
                <a:ea typeface="Verdana" panose="020B0604030504040204" pitchFamily="34" charset="0"/>
                <a:cs typeface="Verdana" panose="020B0604030504040204" pitchFamily="34" charset="0"/>
              </a:defRPr>
            </a:lvl2pPr>
            <a:lvl3pPr marL="914400" indent="0">
              <a:buClr>
                <a:srgbClr val="DC4405"/>
              </a:buClr>
              <a:buFont typeface="Courier New" panose="02070309020205020404" pitchFamily="49" charset="0"/>
              <a:buNone/>
              <a:defRPr sz="1600">
                <a:solidFill>
                  <a:schemeClr val="bg1"/>
                </a:solidFill>
                <a:latin typeface="+mn-lt"/>
                <a:ea typeface="Verdana" panose="020B0604030504040204" pitchFamily="34" charset="0"/>
                <a:cs typeface="Verdana" panose="020B0604030504040204" pitchFamily="34" charset="0"/>
              </a:defRPr>
            </a:lvl3pPr>
            <a:lvl4pPr marL="1371600" indent="0">
              <a:buClr>
                <a:srgbClr val="DC4405"/>
              </a:buClr>
              <a:buFont typeface="Courier New" panose="02070309020205020404" pitchFamily="49" charset="0"/>
              <a:buNone/>
              <a:defRPr sz="1400">
                <a:solidFill>
                  <a:schemeClr val="bg1"/>
                </a:solidFill>
                <a:latin typeface="+mn-lt"/>
                <a:ea typeface="Verdana" panose="020B0604030504040204" pitchFamily="34" charset="0"/>
                <a:cs typeface="Verdana" panose="020B0604030504040204" pitchFamily="34" charset="0"/>
              </a:defRPr>
            </a:lvl4pPr>
            <a:lvl5pPr marL="1828800" indent="0">
              <a:buClr>
                <a:srgbClr val="DC4405"/>
              </a:buClr>
              <a:buFont typeface="Courier New" panose="02070309020205020404" pitchFamily="49" charset="0"/>
              <a:buNone/>
              <a:defRPr sz="1400">
                <a:solidFill>
                  <a:schemeClr val="bg1"/>
                </a:solidFill>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5"/>
          <p:cNvSpPr>
            <a:spLocks noGrp="1"/>
          </p:cNvSpPr>
          <p:nvPr>
            <p:ph type="body" sz="quarter" idx="19" hasCustomPrompt="1"/>
          </p:nvPr>
        </p:nvSpPr>
        <p:spPr>
          <a:xfrm>
            <a:off x="9157682" y="2184822"/>
            <a:ext cx="3039824" cy="344488"/>
          </a:xfrm>
        </p:spPr>
        <p:txBody>
          <a:bodyPr anchor="ctr" anchorCtr="1">
            <a:noAutofit/>
          </a:bodyPr>
          <a:lstStyle>
            <a:lvl1pPr marL="0" indent="0">
              <a:buNone/>
              <a:defRPr sz="2800" b="1"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Header</a:t>
            </a:r>
          </a:p>
        </p:txBody>
      </p:sp>
      <p:sp>
        <p:nvSpPr>
          <p:cNvPr id="23" name="Text Placeholder 17"/>
          <p:cNvSpPr>
            <a:spLocks noGrp="1"/>
          </p:cNvSpPr>
          <p:nvPr>
            <p:ph type="body" sz="quarter" idx="20"/>
          </p:nvPr>
        </p:nvSpPr>
        <p:spPr>
          <a:xfrm>
            <a:off x="9157319" y="2659616"/>
            <a:ext cx="3047867" cy="3356400"/>
          </a:xfrm>
        </p:spPr>
        <p:txBody>
          <a:bodyPr anchor="ctr" anchorCtr="1">
            <a:noAutofit/>
          </a:bodyPr>
          <a:lstStyle>
            <a:lvl1pPr marL="0" indent="0">
              <a:buClr>
                <a:srgbClr val="DC4405"/>
              </a:buClr>
              <a:buFont typeface="Courier New" panose="02070309020205020404" pitchFamily="49" charset="0"/>
              <a:buNone/>
              <a:defRPr sz="2000">
                <a:solidFill>
                  <a:schemeClr val="bg1"/>
                </a:solidFill>
                <a:latin typeface="+mn-lt"/>
                <a:ea typeface="Verdana" panose="020B0604030504040204" pitchFamily="34" charset="0"/>
                <a:cs typeface="Verdana" panose="020B0604030504040204" pitchFamily="34" charset="0"/>
              </a:defRPr>
            </a:lvl1pPr>
            <a:lvl2pPr marL="457200" indent="0">
              <a:buClr>
                <a:srgbClr val="DC4405"/>
              </a:buClr>
              <a:buFont typeface="Courier New" panose="02070309020205020404" pitchFamily="49" charset="0"/>
              <a:buNone/>
              <a:defRPr sz="1800">
                <a:solidFill>
                  <a:schemeClr val="bg1"/>
                </a:solidFill>
                <a:latin typeface="+mn-lt"/>
                <a:ea typeface="Verdana" panose="020B0604030504040204" pitchFamily="34" charset="0"/>
                <a:cs typeface="Verdana" panose="020B0604030504040204" pitchFamily="34" charset="0"/>
              </a:defRPr>
            </a:lvl2pPr>
            <a:lvl3pPr marL="914400" indent="0">
              <a:buClr>
                <a:srgbClr val="DC4405"/>
              </a:buClr>
              <a:buFont typeface="Courier New" panose="02070309020205020404" pitchFamily="49" charset="0"/>
              <a:buNone/>
              <a:defRPr sz="1600">
                <a:solidFill>
                  <a:schemeClr val="bg1"/>
                </a:solidFill>
                <a:latin typeface="+mn-lt"/>
                <a:ea typeface="Verdana" panose="020B0604030504040204" pitchFamily="34" charset="0"/>
                <a:cs typeface="Verdana" panose="020B0604030504040204" pitchFamily="34" charset="0"/>
              </a:defRPr>
            </a:lvl3pPr>
            <a:lvl4pPr marL="1371600" indent="0">
              <a:buClr>
                <a:srgbClr val="DC4405"/>
              </a:buClr>
              <a:buFont typeface="Courier New" panose="02070309020205020404" pitchFamily="49" charset="0"/>
              <a:buNone/>
              <a:defRPr sz="1400">
                <a:solidFill>
                  <a:schemeClr val="bg1"/>
                </a:solidFill>
                <a:latin typeface="+mn-lt"/>
                <a:ea typeface="Verdana" panose="020B0604030504040204" pitchFamily="34" charset="0"/>
                <a:cs typeface="Verdana" panose="020B0604030504040204" pitchFamily="34" charset="0"/>
              </a:defRPr>
            </a:lvl4pPr>
            <a:lvl5pPr marL="1828800" indent="0">
              <a:buClr>
                <a:srgbClr val="DC4405"/>
              </a:buClr>
              <a:buFont typeface="Courier New" panose="02070309020205020404" pitchFamily="49" charset="0"/>
              <a:buNone/>
              <a:defRPr sz="1400">
                <a:solidFill>
                  <a:schemeClr val="bg1"/>
                </a:solidFill>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61480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b="1">
                <a:solidFill>
                  <a:srgbClr val="DC4405"/>
                </a:solidFill>
              </a:defRPr>
            </a:lvl1pPr>
          </a:lstStyle>
          <a:p>
            <a:r>
              <a:rPr lang="en-US"/>
              <a:t>Click to edit Master title style</a:t>
            </a:r>
          </a:p>
        </p:txBody>
      </p:sp>
      <p:cxnSp>
        <p:nvCxnSpPr>
          <p:cNvPr id="6" name="Straight Connector 5"/>
          <p:cNvCxnSpPr/>
          <p:nvPr userDrawn="1"/>
        </p:nvCxnSpPr>
        <p:spPr>
          <a:xfrm flipV="1">
            <a:off x="0" y="3423684"/>
            <a:ext cx="12192000" cy="12918"/>
          </a:xfrm>
          <a:prstGeom prst="line">
            <a:avLst/>
          </a:prstGeom>
          <a:ln w="50800">
            <a:solidFill>
              <a:srgbClr val="DC4405"/>
            </a:solidFill>
          </a:ln>
        </p:spPr>
        <p:style>
          <a:lnRef idx="1">
            <a:schemeClr val="accent1"/>
          </a:lnRef>
          <a:fillRef idx="0">
            <a:schemeClr val="accent1"/>
          </a:fillRef>
          <a:effectRef idx="0">
            <a:schemeClr val="accent1"/>
          </a:effectRef>
          <a:fontRef idx="minor">
            <a:schemeClr val="tx1"/>
          </a:fontRef>
        </p:style>
      </p:cxnSp>
      <p:sp>
        <p:nvSpPr>
          <p:cNvPr id="8" name="Oval 7"/>
          <p:cNvSpPr/>
          <p:nvPr userDrawn="1"/>
        </p:nvSpPr>
        <p:spPr>
          <a:xfrm>
            <a:off x="1237796" y="3278260"/>
            <a:ext cx="316684" cy="316684"/>
          </a:xfrm>
          <a:prstGeom prst="ellipse">
            <a:avLst/>
          </a:prstGeom>
          <a:solidFill>
            <a:srgbClr val="DC4305"/>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C4405"/>
              </a:solidFill>
            </a:endParaRPr>
          </a:p>
        </p:txBody>
      </p:sp>
      <p:sp>
        <p:nvSpPr>
          <p:cNvPr id="11" name="Text Placeholder 15"/>
          <p:cNvSpPr>
            <a:spLocks noGrp="1"/>
          </p:cNvSpPr>
          <p:nvPr>
            <p:ph type="body" sz="quarter" idx="13" hasCustomPrompt="1"/>
          </p:nvPr>
        </p:nvSpPr>
        <p:spPr>
          <a:xfrm>
            <a:off x="794433" y="2861060"/>
            <a:ext cx="1520092" cy="344488"/>
          </a:xfrm>
        </p:spPr>
        <p:txBody>
          <a:bodyPr anchor="ctr" anchorCtr="0">
            <a:noAutofit/>
          </a:bodyPr>
          <a:lstStyle>
            <a:lvl1pPr marL="0" indent="0" algn="l">
              <a:buNone/>
              <a:defRPr sz="2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Date</a:t>
            </a:r>
          </a:p>
        </p:txBody>
      </p:sp>
      <p:sp>
        <p:nvSpPr>
          <p:cNvPr id="12" name="Text Placeholder 17"/>
          <p:cNvSpPr>
            <a:spLocks noGrp="1"/>
          </p:cNvSpPr>
          <p:nvPr>
            <p:ph type="body" sz="quarter" idx="14" hasCustomPrompt="1"/>
          </p:nvPr>
        </p:nvSpPr>
        <p:spPr>
          <a:xfrm>
            <a:off x="794434" y="2030819"/>
            <a:ext cx="1520092" cy="751070"/>
          </a:xfrm>
        </p:spPr>
        <p:txBody>
          <a:bodyPr anchor="ctr" anchorCtr="0">
            <a:noAutofit/>
          </a:bodyPr>
          <a:lstStyle>
            <a:lvl1pPr marL="0" indent="0">
              <a:buClr>
                <a:srgbClr val="DC4405"/>
              </a:buClr>
              <a:buFont typeface="Courier New" panose="02070309020205020404" pitchFamily="49" charset="0"/>
              <a:buNone/>
              <a:defRPr sz="2000">
                <a:solidFill>
                  <a:schemeClr val="tx1"/>
                </a:solidFill>
                <a:latin typeface="+mn-lt"/>
                <a:ea typeface="Verdana" panose="020B0604030504040204" pitchFamily="34" charset="0"/>
                <a:cs typeface="Verdana" panose="020B0604030504040204" pitchFamily="34" charset="0"/>
              </a:defRPr>
            </a:lvl1pPr>
            <a:lvl2pPr marL="457200" indent="0">
              <a:buClr>
                <a:srgbClr val="DC4405"/>
              </a:buClr>
              <a:buFont typeface="Courier New" panose="02070309020205020404" pitchFamily="49" charset="0"/>
              <a:buNone/>
              <a:defRPr sz="18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914400" indent="0">
              <a:buClr>
                <a:srgbClr val="DC4405"/>
              </a:buClr>
              <a:buFont typeface="Courier New" panose="02070309020205020404" pitchFamily="49" charset="0"/>
              <a:buNone/>
              <a:defRPr sz="16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3716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8288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text</a:t>
            </a:r>
          </a:p>
        </p:txBody>
      </p:sp>
      <p:sp>
        <p:nvSpPr>
          <p:cNvPr id="9" name="Oval 8"/>
          <p:cNvSpPr/>
          <p:nvPr userDrawn="1"/>
        </p:nvSpPr>
        <p:spPr>
          <a:xfrm>
            <a:off x="5939574" y="3278260"/>
            <a:ext cx="316684" cy="316684"/>
          </a:xfrm>
          <a:prstGeom prst="ellipse">
            <a:avLst/>
          </a:prstGeom>
          <a:solidFill>
            <a:srgbClr val="DC4305"/>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C4405"/>
              </a:solidFill>
            </a:endParaRPr>
          </a:p>
        </p:txBody>
      </p:sp>
      <p:sp>
        <p:nvSpPr>
          <p:cNvPr id="15" name="Text Placeholder 15"/>
          <p:cNvSpPr>
            <a:spLocks noGrp="1"/>
          </p:cNvSpPr>
          <p:nvPr>
            <p:ph type="body" sz="quarter" idx="17" hasCustomPrompt="1"/>
          </p:nvPr>
        </p:nvSpPr>
        <p:spPr>
          <a:xfrm>
            <a:off x="5496212" y="3654738"/>
            <a:ext cx="1520092" cy="344488"/>
          </a:xfrm>
        </p:spPr>
        <p:txBody>
          <a:bodyPr anchor="ctr" anchorCtr="0">
            <a:noAutofit/>
          </a:bodyPr>
          <a:lstStyle>
            <a:lvl1pPr marL="0" indent="0" algn="l">
              <a:buNone/>
              <a:defRPr sz="2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Date</a:t>
            </a:r>
          </a:p>
        </p:txBody>
      </p:sp>
      <p:sp>
        <p:nvSpPr>
          <p:cNvPr id="16" name="Text Placeholder 17"/>
          <p:cNvSpPr>
            <a:spLocks noGrp="1"/>
          </p:cNvSpPr>
          <p:nvPr>
            <p:ph type="body" sz="quarter" idx="18" hasCustomPrompt="1"/>
          </p:nvPr>
        </p:nvSpPr>
        <p:spPr>
          <a:xfrm>
            <a:off x="5496212" y="4059937"/>
            <a:ext cx="1520092" cy="751070"/>
          </a:xfrm>
        </p:spPr>
        <p:txBody>
          <a:bodyPr anchor="ctr" anchorCtr="0">
            <a:noAutofit/>
          </a:bodyPr>
          <a:lstStyle>
            <a:lvl1pPr marL="0" indent="0">
              <a:buClr>
                <a:srgbClr val="DC4405"/>
              </a:buClr>
              <a:buFont typeface="Courier New" panose="02070309020205020404" pitchFamily="49" charset="0"/>
              <a:buNone/>
              <a:defRPr sz="2000">
                <a:solidFill>
                  <a:schemeClr val="tx1"/>
                </a:solidFill>
                <a:latin typeface="+mn-lt"/>
                <a:ea typeface="Verdana" panose="020B0604030504040204" pitchFamily="34" charset="0"/>
                <a:cs typeface="Verdana" panose="020B0604030504040204" pitchFamily="34" charset="0"/>
              </a:defRPr>
            </a:lvl1pPr>
            <a:lvl2pPr marL="457200" indent="0">
              <a:buClr>
                <a:srgbClr val="DC4405"/>
              </a:buClr>
              <a:buFont typeface="Courier New" panose="02070309020205020404" pitchFamily="49" charset="0"/>
              <a:buNone/>
              <a:defRPr sz="18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914400" indent="0">
              <a:buClr>
                <a:srgbClr val="DC4405"/>
              </a:buClr>
              <a:buFont typeface="Courier New" panose="02070309020205020404" pitchFamily="49" charset="0"/>
              <a:buNone/>
              <a:defRPr sz="16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3716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8288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text</a:t>
            </a:r>
          </a:p>
        </p:txBody>
      </p:sp>
      <p:sp>
        <p:nvSpPr>
          <p:cNvPr id="10" name="Oval 9"/>
          <p:cNvSpPr/>
          <p:nvPr userDrawn="1"/>
        </p:nvSpPr>
        <p:spPr>
          <a:xfrm>
            <a:off x="10641353" y="3265342"/>
            <a:ext cx="316684" cy="316684"/>
          </a:xfrm>
          <a:prstGeom prst="ellipse">
            <a:avLst/>
          </a:prstGeom>
          <a:solidFill>
            <a:srgbClr val="DC4305"/>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C4405"/>
              </a:solidFill>
            </a:endParaRPr>
          </a:p>
        </p:txBody>
      </p:sp>
      <p:sp>
        <p:nvSpPr>
          <p:cNvPr id="13" name="Text Placeholder 15"/>
          <p:cNvSpPr>
            <a:spLocks noGrp="1"/>
          </p:cNvSpPr>
          <p:nvPr>
            <p:ph type="body" sz="quarter" idx="15" hasCustomPrompt="1"/>
          </p:nvPr>
        </p:nvSpPr>
        <p:spPr>
          <a:xfrm>
            <a:off x="10197990" y="2861060"/>
            <a:ext cx="1520092" cy="344488"/>
          </a:xfrm>
        </p:spPr>
        <p:txBody>
          <a:bodyPr anchor="ctr" anchorCtr="0">
            <a:noAutofit/>
          </a:bodyPr>
          <a:lstStyle>
            <a:lvl1pPr marL="0" indent="0" algn="l">
              <a:buNone/>
              <a:defRPr sz="2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Date</a:t>
            </a:r>
          </a:p>
        </p:txBody>
      </p:sp>
      <p:sp>
        <p:nvSpPr>
          <p:cNvPr id="14" name="Text Placeholder 17"/>
          <p:cNvSpPr>
            <a:spLocks noGrp="1"/>
          </p:cNvSpPr>
          <p:nvPr>
            <p:ph type="body" sz="quarter" idx="16" hasCustomPrompt="1"/>
          </p:nvPr>
        </p:nvSpPr>
        <p:spPr>
          <a:xfrm>
            <a:off x="10197991" y="2030819"/>
            <a:ext cx="1520092" cy="751070"/>
          </a:xfrm>
        </p:spPr>
        <p:txBody>
          <a:bodyPr anchor="ctr" anchorCtr="0">
            <a:noAutofit/>
          </a:bodyPr>
          <a:lstStyle>
            <a:lvl1pPr marL="0" indent="0">
              <a:buClr>
                <a:srgbClr val="DC4405"/>
              </a:buClr>
              <a:buFont typeface="Courier New" panose="02070309020205020404" pitchFamily="49" charset="0"/>
              <a:buNone/>
              <a:defRPr sz="2000">
                <a:solidFill>
                  <a:schemeClr val="tx1"/>
                </a:solidFill>
                <a:latin typeface="+mn-lt"/>
                <a:ea typeface="Verdana" panose="020B0604030504040204" pitchFamily="34" charset="0"/>
                <a:cs typeface="Verdana" panose="020B0604030504040204" pitchFamily="34" charset="0"/>
              </a:defRPr>
            </a:lvl1pPr>
            <a:lvl2pPr marL="457200" indent="0">
              <a:buClr>
                <a:srgbClr val="DC4405"/>
              </a:buClr>
              <a:buFont typeface="Courier New" panose="02070309020205020404" pitchFamily="49" charset="0"/>
              <a:buNone/>
              <a:defRPr sz="18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914400" indent="0">
              <a:buClr>
                <a:srgbClr val="DC4405"/>
              </a:buClr>
              <a:buFont typeface="Courier New" panose="02070309020205020404" pitchFamily="49" charset="0"/>
              <a:buNone/>
              <a:defRPr sz="16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3716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8288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text</a:t>
            </a:r>
          </a:p>
        </p:txBody>
      </p:sp>
    </p:spTree>
    <p:extLst>
      <p:ext uri="{BB962C8B-B14F-4D97-AF65-F5344CB8AC3E}">
        <p14:creationId xmlns:p14="http://schemas.microsoft.com/office/powerpoint/2010/main" val="42899506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9_Custom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b="1">
                <a:solidFill>
                  <a:schemeClr val="bg1"/>
                </a:solidFill>
              </a:defRPr>
            </a:lvl1pPr>
          </a:lstStyle>
          <a:p>
            <a:r>
              <a:rPr lang="en-US"/>
              <a:t>Click to edit Master title style</a:t>
            </a:r>
          </a:p>
        </p:txBody>
      </p:sp>
      <p:cxnSp>
        <p:nvCxnSpPr>
          <p:cNvPr id="6" name="Straight Connector 5"/>
          <p:cNvCxnSpPr/>
          <p:nvPr userDrawn="1"/>
        </p:nvCxnSpPr>
        <p:spPr>
          <a:xfrm flipV="1">
            <a:off x="0" y="3423684"/>
            <a:ext cx="12192000" cy="12918"/>
          </a:xfrm>
          <a:prstGeom prst="line">
            <a:avLst/>
          </a:prstGeom>
          <a:ln w="50800">
            <a:solidFill>
              <a:srgbClr val="DC4405"/>
            </a:solidFill>
          </a:ln>
        </p:spPr>
        <p:style>
          <a:lnRef idx="1">
            <a:schemeClr val="accent1"/>
          </a:lnRef>
          <a:fillRef idx="0">
            <a:schemeClr val="accent1"/>
          </a:fillRef>
          <a:effectRef idx="0">
            <a:schemeClr val="accent1"/>
          </a:effectRef>
          <a:fontRef idx="minor">
            <a:schemeClr val="tx1"/>
          </a:fontRef>
        </p:style>
      </p:cxnSp>
      <p:sp>
        <p:nvSpPr>
          <p:cNvPr id="8" name="Oval 7"/>
          <p:cNvSpPr/>
          <p:nvPr userDrawn="1"/>
        </p:nvSpPr>
        <p:spPr>
          <a:xfrm>
            <a:off x="1237796" y="3278260"/>
            <a:ext cx="316684" cy="316684"/>
          </a:xfrm>
          <a:prstGeom prst="ellipse">
            <a:avLst/>
          </a:prstGeom>
          <a:solidFill>
            <a:srgbClr val="DC4305"/>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C4405"/>
              </a:solidFill>
            </a:endParaRPr>
          </a:p>
        </p:txBody>
      </p:sp>
      <p:sp>
        <p:nvSpPr>
          <p:cNvPr id="11" name="Text Placeholder 15"/>
          <p:cNvSpPr>
            <a:spLocks noGrp="1"/>
          </p:cNvSpPr>
          <p:nvPr>
            <p:ph type="body" sz="quarter" idx="13" hasCustomPrompt="1"/>
          </p:nvPr>
        </p:nvSpPr>
        <p:spPr>
          <a:xfrm>
            <a:off x="794433" y="2861060"/>
            <a:ext cx="1520092" cy="344488"/>
          </a:xfrm>
        </p:spPr>
        <p:txBody>
          <a:bodyPr anchor="ctr" anchorCtr="0">
            <a:noAutofit/>
          </a:bodyPr>
          <a:lstStyle>
            <a:lvl1pPr marL="0" indent="0" algn="l">
              <a:buNone/>
              <a:defRPr sz="2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Date</a:t>
            </a:r>
          </a:p>
        </p:txBody>
      </p:sp>
      <p:sp>
        <p:nvSpPr>
          <p:cNvPr id="12" name="Text Placeholder 17"/>
          <p:cNvSpPr>
            <a:spLocks noGrp="1"/>
          </p:cNvSpPr>
          <p:nvPr>
            <p:ph type="body" sz="quarter" idx="14" hasCustomPrompt="1"/>
          </p:nvPr>
        </p:nvSpPr>
        <p:spPr>
          <a:xfrm>
            <a:off x="794434" y="2030819"/>
            <a:ext cx="1520092" cy="751070"/>
          </a:xfrm>
        </p:spPr>
        <p:txBody>
          <a:bodyPr anchor="ctr" anchorCtr="0">
            <a:noAutofit/>
          </a:bodyPr>
          <a:lstStyle>
            <a:lvl1pPr marL="0" indent="0">
              <a:buClr>
                <a:srgbClr val="DC4405"/>
              </a:buClr>
              <a:buFont typeface="Courier New" panose="02070309020205020404" pitchFamily="49" charset="0"/>
              <a:buNone/>
              <a:defRPr sz="2000">
                <a:solidFill>
                  <a:schemeClr val="bg1"/>
                </a:solidFill>
                <a:latin typeface="Gill Sans"/>
                <a:ea typeface="Verdana" panose="020B0604030504040204" pitchFamily="34" charset="0"/>
                <a:cs typeface="Verdana" panose="020B0604030504040204" pitchFamily="34" charset="0"/>
              </a:defRPr>
            </a:lvl1pPr>
            <a:lvl2pPr marL="457200" indent="0">
              <a:buClr>
                <a:srgbClr val="DC4405"/>
              </a:buClr>
              <a:buFont typeface="Courier New" panose="02070309020205020404" pitchFamily="49" charset="0"/>
              <a:buNone/>
              <a:defRPr sz="18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914400" indent="0">
              <a:buClr>
                <a:srgbClr val="DC4405"/>
              </a:buClr>
              <a:buFont typeface="Courier New" panose="02070309020205020404" pitchFamily="49" charset="0"/>
              <a:buNone/>
              <a:defRPr sz="16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3716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8288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text</a:t>
            </a:r>
          </a:p>
        </p:txBody>
      </p:sp>
      <p:sp>
        <p:nvSpPr>
          <p:cNvPr id="9" name="Oval 8"/>
          <p:cNvSpPr/>
          <p:nvPr userDrawn="1"/>
        </p:nvSpPr>
        <p:spPr>
          <a:xfrm>
            <a:off x="5939574" y="3278260"/>
            <a:ext cx="316684" cy="316684"/>
          </a:xfrm>
          <a:prstGeom prst="ellipse">
            <a:avLst/>
          </a:prstGeom>
          <a:solidFill>
            <a:srgbClr val="DC4305"/>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C4405"/>
              </a:solidFill>
            </a:endParaRPr>
          </a:p>
        </p:txBody>
      </p:sp>
      <p:sp>
        <p:nvSpPr>
          <p:cNvPr id="15" name="Text Placeholder 15"/>
          <p:cNvSpPr>
            <a:spLocks noGrp="1"/>
          </p:cNvSpPr>
          <p:nvPr>
            <p:ph type="body" sz="quarter" idx="17" hasCustomPrompt="1"/>
          </p:nvPr>
        </p:nvSpPr>
        <p:spPr>
          <a:xfrm>
            <a:off x="5496212" y="3654738"/>
            <a:ext cx="1520092" cy="344488"/>
          </a:xfrm>
        </p:spPr>
        <p:txBody>
          <a:bodyPr anchor="ctr" anchorCtr="0">
            <a:noAutofit/>
          </a:bodyPr>
          <a:lstStyle>
            <a:lvl1pPr marL="0" indent="0" algn="l">
              <a:buNone/>
              <a:defRPr sz="2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Date</a:t>
            </a:r>
          </a:p>
        </p:txBody>
      </p:sp>
      <p:sp>
        <p:nvSpPr>
          <p:cNvPr id="16" name="Text Placeholder 17"/>
          <p:cNvSpPr>
            <a:spLocks noGrp="1"/>
          </p:cNvSpPr>
          <p:nvPr>
            <p:ph type="body" sz="quarter" idx="18" hasCustomPrompt="1"/>
          </p:nvPr>
        </p:nvSpPr>
        <p:spPr>
          <a:xfrm>
            <a:off x="5496212" y="4059937"/>
            <a:ext cx="1520092" cy="751070"/>
          </a:xfrm>
        </p:spPr>
        <p:txBody>
          <a:bodyPr anchor="ctr" anchorCtr="0">
            <a:noAutofit/>
          </a:bodyPr>
          <a:lstStyle>
            <a:lvl1pPr marL="0" indent="0">
              <a:buClr>
                <a:srgbClr val="DC4405"/>
              </a:buClr>
              <a:buFont typeface="Courier New" panose="02070309020205020404" pitchFamily="49" charset="0"/>
              <a:buNone/>
              <a:defRPr sz="2000">
                <a:solidFill>
                  <a:schemeClr val="bg1"/>
                </a:solidFill>
                <a:latin typeface="+mn-lt"/>
                <a:ea typeface="Verdana" panose="020B0604030504040204" pitchFamily="34" charset="0"/>
                <a:cs typeface="Verdana" panose="020B0604030504040204" pitchFamily="34" charset="0"/>
              </a:defRPr>
            </a:lvl1pPr>
            <a:lvl2pPr marL="457200" indent="0">
              <a:buClr>
                <a:srgbClr val="DC4405"/>
              </a:buClr>
              <a:buFont typeface="Courier New" panose="02070309020205020404" pitchFamily="49" charset="0"/>
              <a:buNone/>
              <a:defRPr sz="18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914400" indent="0">
              <a:buClr>
                <a:srgbClr val="DC4405"/>
              </a:buClr>
              <a:buFont typeface="Courier New" panose="02070309020205020404" pitchFamily="49" charset="0"/>
              <a:buNone/>
              <a:defRPr sz="16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3716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8288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text</a:t>
            </a:r>
          </a:p>
        </p:txBody>
      </p:sp>
      <p:sp>
        <p:nvSpPr>
          <p:cNvPr id="10" name="Oval 9"/>
          <p:cNvSpPr/>
          <p:nvPr userDrawn="1"/>
        </p:nvSpPr>
        <p:spPr>
          <a:xfrm>
            <a:off x="10641353" y="3265342"/>
            <a:ext cx="316684" cy="316684"/>
          </a:xfrm>
          <a:prstGeom prst="ellipse">
            <a:avLst/>
          </a:prstGeom>
          <a:solidFill>
            <a:srgbClr val="DC4305"/>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C4405"/>
              </a:solidFill>
            </a:endParaRPr>
          </a:p>
        </p:txBody>
      </p:sp>
      <p:sp>
        <p:nvSpPr>
          <p:cNvPr id="13" name="Text Placeholder 15"/>
          <p:cNvSpPr>
            <a:spLocks noGrp="1"/>
          </p:cNvSpPr>
          <p:nvPr>
            <p:ph type="body" sz="quarter" idx="15" hasCustomPrompt="1"/>
          </p:nvPr>
        </p:nvSpPr>
        <p:spPr>
          <a:xfrm>
            <a:off x="10197990" y="2861060"/>
            <a:ext cx="1520092" cy="344488"/>
          </a:xfrm>
        </p:spPr>
        <p:txBody>
          <a:bodyPr anchor="ctr" anchorCtr="0">
            <a:noAutofit/>
          </a:bodyPr>
          <a:lstStyle>
            <a:lvl1pPr marL="0" indent="0" algn="l">
              <a:buNone/>
              <a:defRPr sz="2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Date</a:t>
            </a:r>
          </a:p>
        </p:txBody>
      </p:sp>
      <p:sp>
        <p:nvSpPr>
          <p:cNvPr id="14" name="Text Placeholder 17"/>
          <p:cNvSpPr>
            <a:spLocks noGrp="1"/>
          </p:cNvSpPr>
          <p:nvPr>
            <p:ph type="body" sz="quarter" idx="16" hasCustomPrompt="1"/>
          </p:nvPr>
        </p:nvSpPr>
        <p:spPr>
          <a:xfrm>
            <a:off x="10197991" y="2030819"/>
            <a:ext cx="1520092" cy="751070"/>
          </a:xfrm>
        </p:spPr>
        <p:txBody>
          <a:bodyPr anchor="ctr" anchorCtr="0">
            <a:noAutofit/>
          </a:bodyPr>
          <a:lstStyle>
            <a:lvl1pPr marL="0" indent="0">
              <a:buClr>
                <a:srgbClr val="DC4405"/>
              </a:buClr>
              <a:buFont typeface="Courier New" panose="02070309020205020404" pitchFamily="49" charset="0"/>
              <a:buNone/>
              <a:defRPr sz="2000">
                <a:solidFill>
                  <a:schemeClr val="bg1"/>
                </a:solidFill>
                <a:latin typeface="+mn-lt"/>
                <a:ea typeface="Verdana" panose="020B0604030504040204" pitchFamily="34" charset="0"/>
                <a:cs typeface="Verdana" panose="020B0604030504040204" pitchFamily="34" charset="0"/>
              </a:defRPr>
            </a:lvl1pPr>
            <a:lvl2pPr marL="457200" indent="0">
              <a:buClr>
                <a:srgbClr val="DC4405"/>
              </a:buClr>
              <a:buFont typeface="Courier New" panose="02070309020205020404" pitchFamily="49" charset="0"/>
              <a:buNone/>
              <a:defRPr sz="18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914400" indent="0">
              <a:buClr>
                <a:srgbClr val="DC4405"/>
              </a:buClr>
              <a:buFont typeface="Courier New" panose="02070309020205020404" pitchFamily="49" charset="0"/>
              <a:buNone/>
              <a:defRPr sz="16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3716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8288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text</a:t>
            </a:r>
          </a:p>
        </p:txBody>
      </p:sp>
    </p:spTree>
    <p:extLst>
      <p:ext uri="{BB962C8B-B14F-4D97-AF65-F5344CB8AC3E}">
        <p14:creationId xmlns:p14="http://schemas.microsoft.com/office/powerpoint/2010/main" val="8349466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b="1">
                <a:solidFill>
                  <a:srgbClr val="DC4405"/>
                </a:solidFill>
              </a:defRPr>
            </a:lvl1pPr>
          </a:lstStyle>
          <a:p>
            <a:r>
              <a:rPr lang="en-US"/>
              <a:t>Click to edit Master title style</a:t>
            </a:r>
          </a:p>
        </p:txBody>
      </p:sp>
      <p:cxnSp>
        <p:nvCxnSpPr>
          <p:cNvPr id="6" name="Straight Connector 5"/>
          <p:cNvCxnSpPr/>
          <p:nvPr userDrawn="1"/>
        </p:nvCxnSpPr>
        <p:spPr>
          <a:xfrm flipV="1">
            <a:off x="0" y="3423684"/>
            <a:ext cx="12192000" cy="12918"/>
          </a:xfrm>
          <a:prstGeom prst="line">
            <a:avLst/>
          </a:prstGeom>
          <a:ln w="50800">
            <a:solidFill>
              <a:srgbClr val="DC4405"/>
            </a:solidFill>
          </a:ln>
        </p:spPr>
        <p:style>
          <a:lnRef idx="1">
            <a:schemeClr val="accent1"/>
          </a:lnRef>
          <a:fillRef idx="0">
            <a:schemeClr val="accent1"/>
          </a:fillRef>
          <a:effectRef idx="0">
            <a:schemeClr val="accent1"/>
          </a:effectRef>
          <a:fontRef idx="minor">
            <a:schemeClr val="tx1"/>
          </a:fontRef>
        </p:style>
      </p:cxnSp>
      <p:sp>
        <p:nvSpPr>
          <p:cNvPr id="8" name="Oval 7"/>
          <p:cNvSpPr/>
          <p:nvPr userDrawn="1"/>
        </p:nvSpPr>
        <p:spPr>
          <a:xfrm>
            <a:off x="1237796" y="3278260"/>
            <a:ext cx="316684" cy="316684"/>
          </a:xfrm>
          <a:prstGeom prst="ellipse">
            <a:avLst/>
          </a:prstGeom>
          <a:solidFill>
            <a:srgbClr val="DC4305"/>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C4405"/>
              </a:solidFill>
            </a:endParaRPr>
          </a:p>
        </p:txBody>
      </p:sp>
      <p:sp>
        <p:nvSpPr>
          <p:cNvPr id="11" name="Text Placeholder 15"/>
          <p:cNvSpPr>
            <a:spLocks noGrp="1"/>
          </p:cNvSpPr>
          <p:nvPr>
            <p:ph type="body" sz="quarter" idx="13" hasCustomPrompt="1"/>
          </p:nvPr>
        </p:nvSpPr>
        <p:spPr>
          <a:xfrm>
            <a:off x="794433" y="2861060"/>
            <a:ext cx="1520092" cy="344488"/>
          </a:xfrm>
        </p:spPr>
        <p:txBody>
          <a:bodyPr anchor="ctr" anchorCtr="0">
            <a:noAutofit/>
          </a:bodyPr>
          <a:lstStyle>
            <a:lvl1pPr marL="0" indent="0" algn="l">
              <a:buNone/>
              <a:defRPr sz="2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Date</a:t>
            </a:r>
          </a:p>
        </p:txBody>
      </p:sp>
      <p:sp>
        <p:nvSpPr>
          <p:cNvPr id="12" name="Text Placeholder 17"/>
          <p:cNvSpPr>
            <a:spLocks noGrp="1"/>
          </p:cNvSpPr>
          <p:nvPr>
            <p:ph type="body" sz="quarter" idx="14" hasCustomPrompt="1"/>
          </p:nvPr>
        </p:nvSpPr>
        <p:spPr>
          <a:xfrm>
            <a:off x="794434" y="2030819"/>
            <a:ext cx="1520092" cy="751070"/>
          </a:xfrm>
        </p:spPr>
        <p:txBody>
          <a:bodyPr anchor="ctr" anchorCtr="0">
            <a:noAutofit/>
          </a:bodyPr>
          <a:lstStyle>
            <a:lvl1pPr marL="0" indent="0">
              <a:buClr>
                <a:srgbClr val="DC4405"/>
              </a:buClr>
              <a:buFont typeface="Courier New" panose="02070309020205020404" pitchFamily="49" charset="0"/>
              <a:buNone/>
              <a:defRPr sz="2000">
                <a:solidFill>
                  <a:schemeClr val="tx1"/>
                </a:solidFill>
                <a:latin typeface="+mn-lt"/>
                <a:ea typeface="Verdana" panose="020B0604030504040204" pitchFamily="34" charset="0"/>
                <a:cs typeface="Verdana" panose="020B0604030504040204" pitchFamily="34" charset="0"/>
              </a:defRPr>
            </a:lvl1pPr>
            <a:lvl2pPr marL="457200" indent="0">
              <a:buClr>
                <a:srgbClr val="DC4405"/>
              </a:buClr>
              <a:buFont typeface="Courier New" panose="02070309020205020404" pitchFamily="49" charset="0"/>
              <a:buNone/>
              <a:defRPr sz="18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914400" indent="0">
              <a:buClr>
                <a:srgbClr val="DC4405"/>
              </a:buClr>
              <a:buFont typeface="Courier New" panose="02070309020205020404" pitchFamily="49" charset="0"/>
              <a:buNone/>
              <a:defRPr sz="16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3716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8288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text</a:t>
            </a:r>
          </a:p>
        </p:txBody>
      </p:sp>
      <p:sp>
        <p:nvSpPr>
          <p:cNvPr id="9" name="Oval 8"/>
          <p:cNvSpPr/>
          <p:nvPr userDrawn="1"/>
        </p:nvSpPr>
        <p:spPr>
          <a:xfrm>
            <a:off x="4089509" y="3278260"/>
            <a:ext cx="316684" cy="316684"/>
          </a:xfrm>
          <a:prstGeom prst="ellipse">
            <a:avLst/>
          </a:prstGeom>
          <a:solidFill>
            <a:srgbClr val="DC4305"/>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C4405"/>
              </a:solidFill>
            </a:endParaRPr>
          </a:p>
        </p:txBody>
      </p:sp>
      <p:sp>
        <p:nvSpPr>
          <p:cNvPr id="15" name="Text Placeholder 15"/>
          <p:cNvSpPr>
            <a:spLocks noGrp="1"/>
          </p:cNvSpPr>
          <p:nvPr>
            <p:ph type="body" sz="quarter" idx="17" hasCustomPrompt="1"/>
          </p:nvPr>
        </p:nvSpPr>
        <p:spPr>
          <a:xfrm>
            <a:off x="3646147" y="3662509"/>
            <a:ext cx="1520092" cy="344488"/>
          </a:xfrm>
        </p:spPr>
        <p:txBody>
          <a:bodyPr anchor="ctr" anchorCtr="0">
            <a:noAutofit/>
          </a:bodyPr>
          <a:lstStyle>
            <a:lvl1pPr marL="0" indent="0" algn="l">
              <a:buNone/>
              <a:defRPr sz="2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Date</a:t>
            </a:r>
          </a:p>
        </p:txBody>
      </p:sp>
      <p:sp>
        <p:nvSpPr>
          <p:cNvPr id="16" name="Text Placeholder 17"/>
          <p:cNvSpPr>
            <a:spLocks noGrp="1"/>
          </p:cNvSpPr>
          <p:nvPr>
            <p:ph type="body" sz="quarter" idx="18" hasCustomPrompt="1"/>
          </p:nvPr>
        </p:nvSpPr>
        <p:spPr>
          <a:xfrm>
            <a:off x="3646147" y="4067708"/>
            <a:ext cx="1520092" cy="751070"/>
          </a:xfrm>
        </p:spPr>
        <p:txBody>
          <a:bodyPr anchor="ctr" anchorCtr="0">
            <a:noAutofit/>
          </a:bodyPr>
          <a:lstStyle>
            <a:lvl1pPr marL="0" indent="0">
              <a:buClr>
                <a:srgbClr val="DC4405"/>
              </a:buClr>
              <a:buFont typeface="Courier New" panose="02070309020205020404" pitchFamily="49" charset="0"/>
              <a:buNone/>
              <a:defRPr sz="2000">
                <a:solidFill>
                  <a:schemeClr val="tx1"/>
                </a:solidFill>
                <a:latin typeface="+mn-lt"/>
                <a:ea typeface="Verdana" panose="020B0604030504040204" pitchFamily="34" charset="0"/>
                <a:cs typeface="Verdana" panose="020B0604030504040204" pitchFamily="34" charset="0"/>
              </a:defRPr>
            </a:lvl1pPr>
            <a:lvl2pPr marL="457200" indent="0">
              <a:buClr>
                <a:srgbClr val="DC4405"/>
              </a:buClr>
              <a:buFont typeface="Courier New" panose="02070309020205020404" pitchFamily="49" charset="0"/>
              <a:buNone/>
              <a:defRPr sz="18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914400" indent="0">
              <a:buClr>
                <a:srgbClr val="DC4405"/>
              </a:buClr>
              <a:buFont typeface="Courier New" panose="02070309020205020404" pitchFamily="49" charset="0"/>
              <a:buNone/>
              <a:defRPr sz="16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3716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8288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text</a:t>
            </a:r>
          </a:p>
        </p:txBody>
      </p:sp>
      <p:sp>
        <p:nvSpPr>
          <p:cNvPr id="17" name="Oval 16"/>
          <p:cNvSpPr/>
          <p:nvPr userDrawn="1"/>
        </p:nvSpPr>
        <p:spPr>
          <a:xfrm>
            <a:off x="7789640" y="3271801"/>
            <a:ext cx="316684" cy="316684"/>
          </a:xfrm>
          <a:prstGeom prst="ellipse">
            <a:avLst/>
          </a:prstGeom>
          <a:solidFill>
            <a:srgbClr val="DC4305"/>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C4405"/>
              </a:solidFill>
            </a:endParaRPr>
          </a:p>
        </p:txBody>
      </p:sp>
      <p:sp>
        <p:nvSpPr>
          <p:cNvPr id="13" name="Text Placeholder 15"/>
          <p:cNvSpPr>
            <a:spLocks noGrp="1"/>
          </p:cNvSpPr>
          <p:nvPr>
            <p:ph type="body" sz="quarter" idx="15" hasCustomPrompt="1"/>
          </p:nvPr>
        </p:nvSpPr>
        <p:spPr>
          <a:xfrm>
            <a:off x="7346278" y="2861060"/>
            <a:ext cx="1520092" cy="344488"/>
          </a:xfrm>
        </p:spPr>
        <p:txBody>
          <a:bodyPr anchor="ctr" anchorCtr="0">
            <a:noAutofit/>
          </a:bodyPr>
          <a:lstStyle>
            <a:lvl1pPr marL="0" indent="0" algn="l">
              <a:buNone/>
              <a:defRPr sz="2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Date</a:t>
            </a:r>
          </a:p>
        </p:txBody>
      </p:sp>
      <p:sp>
        <p:nvSpPr>
          <p:cNvPr id="14" name="Text Placeholder 17"/>
          <p:cNvSpPr>
            <a:spLocks noGrp="1"/>
          </p:cNvSpPr>
          <p:nvPr>
            <p:ph type="body" sz="quarter" idx="16" hasCustomPrompt="1"/>
          </p:nvPr>
        </p:nvSpPr>
        <p:spPr>
          <a:xfrm>
            <a:off x="7346279" y="2030819"/>
            <a:ext cx="1520092" cy="751070"/>
          </a:xfrm>
        </p:spPr>
        <p:txBody>
          <a:bodyPr anchor="ctr" anchorCtr="0">
            <a:noAutofit/>
          </a:bodyPr>
          <a:lstStyle>
            <a:lvl1pPr marL="0" indent="0">
              <a:buClr>
                <a:srgbClr val="DC4405"/>
              </a:buClr>
              <a:buFont typeface="Courier New" panose="02070309020205020404" pitchFamily="49" charset="0"/>
              <a:buNone/>
              <a:defRPr sz="2000">
                <a:solidFill>
                  <a:schemeClr val="tx1"/>
                </a:solidFill>
                <a:latin typeface="+mn-lt"/>
                <a:ea typeface="Verdana" panose="020B0604030504040204" pitchFamily="34" charset="0"/>
                <a:cs typeface="Verdana" panose="020B0604030504040204" pitchFamily="34" charset="0"/>
              </a:defRPr>
            </a:lvl1pPr>
            <a:lvl2pPr marL="457200" indent="0">
              <a:buClr>
                <a:srgbClr val="DC4405"/>
              </a:buClr>
              <a:buFont typeface="Courier New" panose="02070309020205020404" pitchFamily="49" charset="0"/>
              <a:buNone/>
              <a:defRPr sz="18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914400" indent="0">
              <a:buClr>
                <a:srgbClr val="DC4405"/>
              </a:buClr>
              <a:buFont typeface="Courier New" panose="02070309020205020404" pitchFamily="49" charset="0"/>
              <a:buNone/>
              <a:defRPr sz="16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3716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8288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text</a:t>
            </a:r>
          </a:p>
        </p:txBody>
      </p:sp>
      <p:sp>
        <p:nvSpPr>
          <p:cNvPr id="10" name="Oval 9"/>
          <p:cNvSpPr/>
          <p:nvPr userDrawn="1"/>
        </p:nvSpPr>
        <p:spPr>
          <a:xfrm>
            <a:off x="10641353" y="3265342"/>
            <a:ext cx="316684" cy="316684"/>
          </a:xfrm>
          <a:prstGeom prst="ellipse">
            <a:avLst/>
          </a:prstGeom>
          <a:solidFill>
            <a:srgbClr val="DC4305"/>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C4405"/>
              </a:solidFill>
            </a:endParaRPr>
          </a:p>
        </p:txBody>
      </p:sp>
      <p:sp>
        <p:nvSpPr>
          <p:cNvPr id="18" name="Text Placeholder 15"/>
          <p:cNvSpPr>
            <a:spLocks noGrp="1"/>
          </p:cNvSpPr>
          <p:nvPr>
            <p:ph type="body" sz="quarter" idx="19" hasCustomPrompt="1"/>
          </p:nvPr>
        </p:nvSpPr>
        <p:spPr>
          <a:xfrm>
            <a:off x="10197991" y="3662509"/>
            <a:ext cx="1520092" cy="344488"/>
          </a:xfrm>
        </p:spPr>
        <p:txBody>
          <a:bodyPr anchor="ctr" anchorCtr="0">
            <a:noAutofit/>
          </a:bodyPr>
          <a:lstStyle>
            <a:lvl1pPr marL="0" indent="0" algn="l">
              <a:buNone/>
              <a:defRPr sz="2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Date</a:t>
            </a:r>
          </a:p>
        </p:txBody>
      </p:sp>
      <p:sp>
        <p:nvSpPr>
          <p:cNvPr id="19" name="Text Placeholder 17"/>
          <p:cNvSpPr>
            <a:spLocks noGrp="1"/>
          </p:cNvSpPr>
          <p:nvPr>
            <p:ph type="body" sz="quarter" idx="20" hasCustomPrompt="1"/>
          </p:nvPr>
        </p:nvSpPr>
        <p:spPr>
          <a:xfrm>
            <a:off x="10197991" y="4067708"/>
            <a:ext cx="1520092" cy="751070"/>
          </a:xfrm>
        </p:spPr>
        <p:txBody>
          <a:bodyPr anchor="ctr" anchorCtr="0">
            <a:noAutofit/>
          </a:bodyPr>
          <a:lstStyle>
            <a:lvl1pPr marL="0" indent="0">
              <a:buClr>
                <a:srgbClr val="DC4405"/>
              </a:buClr>
              <a:buFont typeface="Courier New" panose="02070309020205020404" pitchFamily="49" charset="0"/>
              <a:buNone/>
              <a:defRPr sz="2000">
                <a:solidFill>
                  <a:schemeClr val="tx1"/>
                </a:solidFill>
                <a:latin typeface="+mn-lt"/>
                <a:ea typeface="Verdana" panose="020B0604030504040204" pitchFamily="34" charset="0"/>
                <a:cs typeface="Verdana" panose="020B0604030504040204" pitchFamily="34" charset="0"/>
              </a:defRPr>
            </a:lvl1pPr>
            <a:lvl2pPr marL="457200" indent="0">
              <a:buClr>
                <a:srgbClr val="DC4405"/>
              </a:buClr>
              <a:buFont typeface="Courier New" panose="02070309020205020404" pitchFamily="49" charset="0"/>
              <a:buNone/>
              <a:defRPr sz="18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914400" indent="0">
              <a:buClr>
                <a:srgbClr val="DC4405"/>
              </a:buClr>
              <a:buFont typeface="Courier New" panose="02070309020205020404" pitchFamily="49" charset="0"/>
              <a:buNone/>
              <a:defRPr sz="16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3716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8288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text</a:t>
            </a:r>
          </a:p>
        </p:txBody>
      </p:sp>
    </p:spTree>
    <p:extLst>
      <p:ext uri="{BB962C8B-B14F-4D97-AF65-F5344CB8AC3E}">
        <p14:creationId xmlns:p14="http://schemas.microsoft.com/office/powerpoint/2010/main" val="18592783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1_Custom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b="1">
                <a:solidFill>
                  <a:schemeClr val="bg1"/>
                </a:solidFill>
              </a:defRPr>
            </a:lvl1pPr>
          </a:lstStyle>
          <a:p>
            <a:r>
              <a:rPr lang="en-US"/>
              <a:t>Click to edit Master title style</a:t>
            </a:r>
          </a:p>
        </p:txBody>
      </p:sp>
      <p:cxnSp>
        <p:nvCxnSpPr>
          <p:cNvPr id="6" name="Straight Connector 5"/>
          <p:cNvCxnSpPr/>
          <p:nvPr userDrawn="1"/>
        </p:nvCxnSpPr>
        <p:spPr>
          <a:xfrm flipV="1">
            <a:off x="0" y="3423684"/>
            <a:ext cx="12192000" cy="12918"/>
          </a:xfrm>
          <a:prstGeom prst="line">
            <a:avLst/>
          </a:prstGeom>
          <a:ln w="50800">
            <a:solidFill>
              <a:srgbClr val="DC4405"/>
            </a:solidFill>
          </a:ln>
        </p:spPr>
        <p:style>
          <a:lnRef idx="1">
            <a:schemeClr val="accent1"/>
          </a:lnRef>
          <a:fillRef idx="0">
            <a:schemeClr val="accent1"/>
          </a:fillRef>
          <a:effectRef idx="0">
            <a:schemeClr val="accent1"/>
          </a:effectRef>
          <a:fontRef idx="minor">
            <a:schemeClr val="tx1"/>
          </a:fontRef>
        </p:style>
      </p:cxnSp>
      <p:sp>
        <p:nvSpPr>
          <p:cNvPr id="8" name="Oval 7"/>
          <p:cNvSpPr/>
          <p:nvPr userDrawn="1"/>
        </p:nvSpPr>
        <p:spPr>
          <a:xfrm>
            <a:off x="1237796" y="3278260"/>
            <a:ext cx="316684" cy="316684"/>
          </a:xfrm>
          <a:prstGeom prst="ellipse">
            <a:avLst/>
          </a:prstGeom>
          <a:solidFill>
            <a:srgbClr val="DC4305"/>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C4405"/>
              </a:solidFill>
            </a:endParaRPr>
          </a:p>
        </p:txBody>
      </p:sp>
      <p:sp>
        <p:nvSpPr>
          <p:cNvPr id="11" name="Text Placeholder 15"/>
          <p:cNvSpPr>
            <a:spLocks noGrp="1"/>
          </p:cNvSpPr>
          <p:nvPr>
            <p:ph type="body" sz="quarter" idx="13" hasCustomPrompt="1"/>
          </p:nvPr>
        </p:nvSpPr>
        <p:spPr>
          <a:xfrm>
            <a:off x="794433" y="2861060"/>
            <a:ext cx="1520092" cy="344488"/>
          </a:xfrm>
        </p:spPr>
        <p:txBody>
          <a:bodyPr anchor="ctr" anchorCtr="0">
            <a:noAutofit/>
          </a:bodyPr>
          <a:lstStyle>
            <a:lvl1pPr marL="0" indent="0" algn="l">
              <a:buNone/>
              <a:defRPr sz="2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Date</a:t>
            </a:r>
          </a:p>
        </p:txBody>
      </p:sp>
      <p:sp>
        <p:nvSpPr>
          <p:cNvPr id="12" name="Text Placeholder 17"/>
          <p:cNvSpPr>
            <a:spLocks noGrp="1"/>
          </p:cNvSpPr>
          <p:nvPr>
            <p:ph type="body" sz="quarter" idx="14" hasCustomPrompt="1"/>
          </p:nvPr>
        </p:nvSpPr>
        <p:spPr>
          <a:xfrm>
            <a:off x="794434" y="2030819"/>
            <a:ext cx="1520092" cy="751070"/>
          </a:xfrm>
        </p:spPr>
        <p:txBody>
          <a:bodyPr anchor="ctr" anchorCtr="0">
            <a:noAutofit/>
          </a:bodyPr>
          <a:lstStyle>
            <a:lvl1pPr marL="0" indent="0">
              <a:buClr>
                <a:srgbClr val="DC4405"/>
              </a:buClr>
              <a:buFont typeface="Courier New" panose="02070309020205020404" pitchFamily="49" charset="0"/>
              <a:buNone/>
              <a:defRPr sz="2000">
                <a:solidFill>
                  <a:schemeClr val="bg1"/>
                </a:solidFill>
                <a:latin typeface="+mn-lt"/>
                <a:ea typeface="Verdana" panose="020B0604030504040204" pitchFamily="34" charset="0"/>
                <a:cs typeface="Verdana" panose="020B0604030504040204" pitchFamily="34" charset="0"/>
              </a:defRPr>
            </a:lvl1pPr>
            <a:lvl2pPr marL="457200" indent="0">
              <a:buClr>
                <a:srgbClr val="DC4405"/>
              </a:buClr>
              <a:buFont typeface="Courier New" panose="02070309020205020404" pitchFamily="49" charset="0"/>
              <a:buNone/>
              <a:defRPr sz="18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914400" indent="0">
              <a:buClr>
                <a:srgbClr val="DC4405"/>
              </a:buClr>
              <a:buFont typeface="Courier New" panose="02070309020205020404" pitchFamily="49" charset="0"/>
              <a:buNone/>
              <a:defRPr sz="16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3716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8288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text</a:t>
            </a:r>
          </a:p>
        </p:txBody>
      </p:sp>
      <p:sp>
        <p:nvSpPr>
          <p:cNvPr id="9" name="Oval 8"/>
          <p:cNvSpPr/>
          <p:nvPr userDrawn="1"/>
        </p:nvSpPr>
        <p:spPr>
          <a:xfrm>
            <a:off x="4089509" y="3278260"/>
            <a:ext cx="316684" cy="316684"/>
          </a:xfrm>
          <a:prstGeom prst="ellipse">
            <a:avLst/>
          </a:prstGeom>
          <a:solidFill>
            <a:srgbClr val="DC4305"/>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C4405"/>
              </a:solidFill>
            </a:endParaRPr>
          </a:p>
        </p:txBody>
      </p:sp>
      <p:sp>
        <p:nvSpPr>
          <p:cNvPr id="15" name="Text Placeholder 15"/>
          <p:cNvSpPr>
            <a:spLocks noGrp="1"/>
          </p:cNvSpPr>
          <p:nvPr>
            <p:ph type="body" sz="quarter" idx="17" hasCustomPrompt="1"/>
          </p:nvPr>
        </p:nvSpPr>
        <p:spPr>
          <a:xfrm>
            <a:off x="3646147" y="3662509"/>
            <a:ext cx="1520092" cy="344488"/>
          </a:xfrm>
        </p:spPr>
        <p:txBody>
          <a:bodyPr anchor="ctr" anchorCtr="0">
            <a:noAutofit/>
          </a:bodyPr>
          <a:lstStyle>
            <a:lvl1pPr marL="0" indent="0" algn="l">
              <a:buNone/>
              <a:defRPr sz="2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Date</a:t>
            </a:r>
          </a:p>
        </p:txBody>
      </p:sp>
      <p:sp>
        <p:nvSpPr>
          <p:cNvPr id="16" name="Text Placeholder 17"/>
          <p:cNvSpPr>
            <a:spLocks noGrp="1"/>
          </p:cNvSpPr>
          <p:nvPr>
            <p:ph type="body" sz="quarter" idx="18" hasCustomPrompt="1"/>
          </p:nvPr>
        </p:nvSpPr>
        <p:spPr>
          <a:xfrm>
            <a:off x="3646147" y="4067708"/>
            <a:ext cx="1520092" cy="751070"/>
          </a:xfrm>
        </p:spPr>
        <p:txBody>
          <a:bodyPr anchor="ctr" anchorCtr="0">
            <a:noAutofit/>
          </a:bodyPr>
          <a:lstStyle>
            <a:lvl1pPr marL="0" indent="0">
              <a:buClr>
                <a:srgbClr val="DC4405"/>
              </a:buClr>
              <a:buFont typeface="Courier New" panose="02070309020205020404" pitchFamily="49" charset="0"/>
              <a:buNone/>
              <a:defRPr sz="2000">
                <a:solidFill>
                  <a:schemeClr val="bg1"/>
                </a:solidFill>
                <a:latin typeface="+mn-lt"/>
                <a:ea typeface="Verdana" panose="020B0604030504040204" pitchFamily="34" charset="0"/>
                <a:cs typeface="Verdana" panose="020B0604030504040204" pitchFamily="34" charset="0"/>
              </a:defRPr>
            </a:lvl1pPr>
            <a:lvl2pPr marL="457200" indent="0">
              <a:buClr>
                <a:srgbClr val="DC4405"/>
              </a:buClr>
              <a:buFont typeface="Courier New" panose="02070309020205020404" pitchFamily="49" charset="0"/>
              <a:buNone/>
              <a:defRPr sz="18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914400" indent="0">
              <a:buClr>
                <a:srgbClr val="DC4405"/>
              </a:buClr>
              <a:buFont typeface="Courier New" panose="02070309020205020404" pitchFamily="49" charset="0"/>
              <a:buNone/>
              <a:defRPr sz="16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3716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8288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text</a:t>
            </a:r>
          </a:p>
        </p:txBody>
      </p:sp>
      <p:sp>
        <p:nvSpPr>
          <p:cNvPr id="17" name="Oval 16"/>
          <p:cNvSpPr/>
          <p:nvPr userDrawn="1"/>
        </p:nvSpPr>
        <p:spPr>
          <a:xfrm>
            <a:off x="7789640" y="3271801"/>
            <a:ext cx="316684" cy="316684"/>
          </a:xfrm>
          <a:prstGeom prst="ellipse">
            <a:avLst/>
          </a:prstGeom>
          <a:solidFill>
            <a:srgbClr val="DC4305"/>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C4405"/>
              </a:solidFill>
            </a:endParaRPr>
          </a:p>
        </p:txBody>
      </p:sp>
      <p:sp>
        <p:nvSpPr>
          <p:cNvPr id="13" name="Text Placeholder 15"/>
          <p:cNvSpPr>
            <a:spLocks noGrp="1"/>
          </p:cNvSpPr>
          <p:nvPr>
            <p:ph type="body" sz="quarter" idx="15" hasCustomPrompt="1"/>
          </p:nvPr>
        </p:nvSpPr>
        <p:spPr>
          <a:xfrm>
            <a:off x="7346278" y="2861060"/>
            <a:ext cx="1520092" cy="344488"/>
          </a:xfrm>
        </p:spPr>
        <p:txBody>
          <a:bodyPr anchor="ctr" anchorCtr="0">
            <a:noAutofit/>
          </a:bodyPr>
          <a:lstStyle>
            <a:lvl1pPr marL="0" indent="0" algn="l">
              <a:buNone/>
              <a:defRPr sz="2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Date</a:t>
            </a:r>
          </a:p>
        </p:txBody>
      </p:sp>
      <p:sp>
        <p:nvSpPr>
          <p:cNvPr id="14" name="Text Placeholder 17"/>
          <p:cNvSpPr>
            <a:spLocks noGrp="1"/>
          </p:cNvSpPr>
          <p:nvPr>
            <p:ph type="body" sz="quarter" idx="16" hasCustomPrompt="1"/>
          </p:nvPr>
        </p:nvSpPr>
        <p:spPr>
          <a:xfrm>
            <a:off x="7346279" y="2030819"/>
            <a:ext cx="1520092" cy="751070"/>
          </a:xfrm>
        </p:spPr>
        <p:txBody>
          <a:bodyPr anchor="ctr" anchorCtr="0">
            <a:noAutofit/>
          </a:bodyPr>
          <a:lstStyle>
            <a:lvl1pPr marL="0" indent="0">
              <a:buClr>
                <a:srgbClr val="DC4405"/>
              </a:buClr>
              <a:buFont typeface="Courier New" panose="02070309020205020404" pitchFamily="49" charset="0"/>
              <a:buNone/>
              <a:defRPr sz="2000">
                <a:solidFill>
                  <a:schemeClr val="bg1"/>
                </a:solidFill>
                <a:latin typeface="+mn-lt"/>
                <a:ea typeface="Verdana" panose="020B0604030504040204" pitchFamily="34" charset="0"/>
                <a:cs typeface="Verdana" panose="020B0604030504040204" pitchFamily="34" charset="0"/>
              </a:defRPr>
            </a:lvl1pPr>
            <a:lvl2pPr marL="457200" indent="0">
              <a:buClr>
                <a:srgbClr val="DC4405"/>
              </a:buClr>
              <a:buFont typeface="Courier New" panose="02070309020205020404" pitchFamily="49" charset="0"/>
              <a:buNone/>
              <a:defRPr sz="18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914400" indent="0">
              <a:buClr>
                <a:srgbClr val="DC4405"/>
              </a:buClr>
              <a:buFont typeface="Courier New" panose="02070309020205020404" pitchFamily="49" charset="0"/>
              <a:buNone/>
              <a:defRPr sz="16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3716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8288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text</a:t>
            </a:r>
          </a:p>
        </p:txBody>
      </p:sp>
      <p:sp>
        <p:nvSpPr>
          <p:cNvPr id="10" name="Oval 9"/>
          <p:cNvSpPr/>
          <p:nvPr userDrawn="1"/>
        </p:nvSpPr>
        <p:spPr>
          <a:xfrm>
            <a:off x="10641353" y="3265342"/>
            <a:ext cx="316684" cy="316684"/>
          </a:xfrm>
          <a:prstGeom prst="ellipse">
            <a:avLst/>
          </a:prstGeom>
          <a:solidFill>
            <a:srgbClr val="DC4305"/>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C4405"/>
              </a:solidFill>
            </a:endParaRPr>
          </a:p>
        </p:txBody>
      </p:sp>
      <p:sp>
        <p:nvSpPr>
          <p:cNvPr id="18" name="Text Placeholder 15"/>
          <p:cNvSpPr>
            <a:spLocks noGrp="1"/>
          </p:cNvSpPr>
          <p:nvPr>
            <p:ph type="body" sz="quarter" idx="19" hasCustomPrompt="1"/>
          </p:nvPr>
        </p:nvSpPr>
        <p:spPr>
          <a:xfrm>
            <a:off x="10197991" y="3662509"/>
            <a:ext cx="1520092" cy="344488"/>
          </a:xfrm>
        </p:spPr>
        <p:txBody>
          <a:bodyPr anchor="ctr" anchorCtr="0">
            <a:noAutofit/>
          </a:bodyPr>
          <a:lstStyle>
            <a:lvl1pPr marL="0" indent="0" algn="l">
              <a:buNone/>
              <a:defRPr sz="2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Date</a:t>
            </a:r>
          </a:p>
        </p:txBody>
      </p:sp>
      <p:sp>
        <p:nvSpPr>
          <p:cNvPr id="19" name="Text Placeholder 17"/>
          <p:cNvSpPr>
            <a:spLocks noGrp="1"/>
          </p:cNvSpPr>
          <p:nvPr>
            <p:ph type="body" sz="quarter" idx="20" hasCustomPrompt="1"/>
          </p:nvPr>
        </p:nvSpPr>
        <p:spPr>
          <a:xfrm>
            <a:off x="10197991" y="4067708"/>
            <a:ext cx="1520092" cy="751070"/>
          </a:xfrm>
        </p:spPr>
        <p:txBody>
          <a:bodyPr anchor="ctr" anchorCtr="0">
            <a:noAutofit/>
          </a:bodyPr>
          <a:lstStyle>
            <a:lvl1pPr marL="0" indent="0">
              <a:buClr>
                <a:srgbClr val="DC4405"/>
              </a:buClr>
              <a:buFont typeface="Courier New" panose="02070309020205020404" pitchFamily="49" charset="0"/>
              <a:buNone/>
              <a:defRPr sz="2000">
                <a:solidFill>
                  <a:schemeClr val="bg1"/>
                </a:solidFill>
                <a:latin typeface="+mn-lt"/>
                <a:ea typeface="Verdana" panose="020B0604030504040204" pitchFamily="34" charset="0"/>
                <a:cs typeface="Verdana" panose="020B0604030504040204" pitchFamily="34" charset="0"/>
              </a:defRPr>
            </a:lvl1pPr>
            <a:lvl2pPr marL="457200" indent="0">
              <a:buClr>
                <a:srgbClr val="DC4405"/>
              </a:buClr>
              <a:buFont typeface="Courier New" panose="02070309020205020404" pitchFamily="49" charset="0"/>
              <a:buNone/>
              <a:defRPr sz="18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914400" indent="0">
              <a:buClr>
                <a:srgbClr val="DC4405"/>
              </a:buClr>
              <a:buFont typeface="Courier New" panose="02070309020205020404" pitchFamily="49" charset="0"/>
              <a:buNone/>
              <a:defRPr sz="16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3716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8288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text</a:t>
            </a:r>
          </a:p>
        </p:txBody>
      </p:sp>
    </p:spTree>
    <p:extLst>
      <p:ext uri="{BB962C8B-B14F-4D97-AF65-F5344CB8AC3E}">
        <p14:creationId xmlns:p14="http://schemas.microsoft.com/office/powerpoint/2010/main" val="434845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rcRect r="92081"/>
          <a:stretch>
            <a:fillRect/>
          </a:stretch>
        </p:blipFill>
        <p:spPr>
          <a:xfrm>
            <a:off x="1" y="0"/>
            <a:ext cx="723901" cy="6858000"/>
          </a:xfrm>
          <a:custGeom>
            <a:avLst/>
            <a:gdLst>
              <a:gd name="connsiteX0" fmla="*/ 0 w 723901"/>
              <a:gd name="connsiteY0" fmla="*/ 0 h 6858000"/>
              <a:gd name="connsiteX1" fmla="*/ 723901 w 723901"/>
              <a:gd name="connsiteY1" fmla="*/ 0 h 6858000"/>
              <a:gd name="connsiteX2" fmla="*/ 723901 w 723901"/>
              <a:gd name="connsiteY2" fmla="*/ 6858000 h 6858000"/>
              <a:gd name="connsiteX3" fmla="*/ 0 w 7239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23901" h="6858000">
                <a:moveTo>
                  <a:pt x="0" y="0"/>
                </a:moveTo>
                <a:lnTo>
                  <a:pt x="723901" y="0"/>
                </a:lnTo>
                <a:lnTo>
                  <a:pt x="723901" y="6858000"/>
                </a:lnTo>
                <a:lnTo>
                  <a:pt x="0" y="6858000"/>
                </a:lnTo>
                <a:close/>
              </a:path>
            </a:pathLst>
          </a:custGeom>
        </p:spPr>
      </p:pic>
      <p:sp>
        <p:nvSpPr>
          <p:cNvPr id="8" name="Oval 7"/>
          <p:cNvSpPr>
            <a:spLocks noChangeAspect="1"/>
          </p:cNvSpPr>
          <p:nvPr userDrawn="1"/>
        </p:nvSpPr>
        <p:spPr>
          <a:xfrm>
            <a:off x="479892" y="512636"/>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C4405"/>
              </a:solidFill>
            </a:endParaRPr>
          </a:p>
        </p:txBody>
      </p:sp>
      <p:sp>
        <p:nvSpPr>
          <p:cNvPr id="2" name="Title 1"/>
          <p:cNvSpPr>
            <a:spLocks noGrp="1"/>
          </p:cNvSpPr>
          <p:nvPr>
            <p:ph type="title"/>
          </p:nvPr>
        </p:nvSpPr>
        <p:spPr>
          <a:xfrm>
            <a:off x="1474236" y="658626"/>
            <a:ext cx="9879563" cy="494927"/>
          </a:xfrm>
        </p:spPr>
        <p:txBody>
          <a:bodyPr>
            <a:normAutofit/>
          </a:bodyPr>
          <a:lstStyle>
            <a:lvl1pPr>
              <a:defRPr sz="28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9" name="Picture Placeholder 2"/>
          <p:cNvSpPr>
            <a:spLocks noGrp="1"/>
          </p:cNvSpPr>
          <p:nvPr>
            <p:ph type="pic" sz="quarter" idx="10" hasCustomPrompt="1"/>
          </p:nvPr>
        </p:nvSpPr>
        <p:spPr>
          <a:xfrm>
            <a:off x="616688" y="658626"/>
            <a:ext cx="504121" cy="504122"/>
          </a:xfrm>
        </p:spPr>
        <p:txBody>
          <a:bodyPr anchor="ctr" anchorCtr="0">
            <a:noAutofit/>
          </a:bodyPr>
          <a:lstStyle>
            <a:lvl1pPr marL="0" indent="0" algn="ctr">
              <a:buNone/>
              <a:defRPr sz="800"/>
            </a:lvl1pPr>
          </a:lstStyle>
          <a:p>
            <a:r>
              <a:rPr lang="en-US" dirty="0"/>
              <a:t>Icon image</a:t>
            </a:r>
          </a:p>
        </p:txBody>
      </p:sp>
      <p:sp>
        <p:nvSpPr>
          <p:cNvPr id="3" name="Content Placeholder 2"/>
          <p:cNvSpPr>
            <a:spLocks noGrp="1"/>
          </p:cNvSpPr>
          <p:nvPr>
            <p:ph idx="1" hasCustomPrompt="1"/>
          </p:nvPr>
        </p:nvSpPr>
        <p:spPr>
          <a:xfrm>
            <a:off x="1474236" y="1380931"/>
            <a:ext cx="9879564" cy="5187820"/>
          </a:xfrm>
        </p:spPr>
        <p:txBody>
          <a:bodyPr>
            <a:normAutofit/>
          </a:bodyPr>
          <a:lstStyle>
            <a:lvl1pPr marL="228600" indent="-228600">
              <a:buClr>
                <a:srgbClr val="DC4405"/>
              </a:buClr>
              <a:buFont typeface="Courier New" panose="02070309020205020404" pitchFamily="49" charset="0"/>
              <a:buChar char="o"/>
              <a:defRPr sz="2000" baseline="0">
                <a:solidFill>
                  <a:schemeClr val="bg1"/>
                </a:solidFill>
                <a:latin typeface="+mn-lt"/>
                <a:ea typeface="Verdana" panose="020B0604030504040204" pitchFamily="34" charset="0"/>
                <a:cs typeface="Verdana" panose="020B0604030504040204" pitchFamily="34" charset="0"/>
              </a:defRPr>
            </a:lvl1pPr>
            <a:lvl2pPr marL="685800" indent="-228600">
              <a:buClr>
                <a:srgbClr val="DC4405"/>
              </a:buClr>
              <a:buFont typeface="Courier New" panose="02070309020205020404" pitchFamily="49" charset="0"/>
              <a:buChar char="o"/>
              <a:defRPr sz="1800" baseline="0">
                <a:solidFill>
                  <a:schemeClr val="bg1"/>
                </a:solidFill>
                <a:latin typeface="+mn-lt"/>
                <a:ea typeface="Verdana" panose="020B0604030504040204" pitchFamily="34" charset="0"/>
                <a:cs typeface="Verdana" panose="020B0604030504040204" pitchFamily="34" charset="0"/>
              </a:defRPr>
            </a:lvl2pPr>
            <a:lvl3pPr marL="1143000" indent="-228600">
              <a:buClr>
                <a:srgbClr val="DC4405"/>
              </a:buClr>
              <a:buFont typeface="Courier New" panose="02070309020205020404" pitchFamily="49" charset="0"/>
              <a:buChar char="o"/>
              <a:defRPr sz="1600" baseline="0">
                <a:solidFill>
                  <a:schemeClr val="bg1"/>
                </a:solidFill>
                <a:latin typeface="+mn-lt"/>
                <a:ea typeface="Verdana" panose="020B0604030504040204" pitchFamily="34" charset="0"/>
                <a:cs typeface="Verdana" panose="020B0604030504040204" pitchFamily="34" charset="0"/>
              </a:defRPr>
            </a:lvl3pPr>
            <a:lvl4pPr marL="1600200" indent="-228600">
              <a:buClr>
                <a:srgbClr val="DC4405"/>
              </a:buClr>
              <a:buFont typeface="Courier New" panose="02070309020205020404" pitchFamily="49" charset="0"/>
              <a:buChar char="o"/>
              <a:defRPr sz="1400" baseline="0">
                <a:solidFill>
                  <a:schemeClr val="bg1"/>
                </a:solidFill>
                <a:latin typeface="+mn-lt"/>
                <a:ea typeface="Verdana" panose="020B0604030504040204" pitchFamily="34" charset="0"/>
                <a:cs typeface="Verdana" panose="020B0604030504040204" pitchFamily="34" charset="0"/>
              </a:defRPr>
            </a:lvl4pPr>
            <a:lvl5pPr marL="2057400" indent="-228600">
              <a:buClr>
                <a:srgbClr val="DC4405"/>
              </a:buClr>
              <a:buFont typeface="Courier New" panose="02070309020205020404" pitchFamily="49" charset="0"/>
              <a:buChar char="o"/>
              <a:defRPr sz="1100">
                <a:solidFill>
                  <a:schemeClr val="bg1"/>
                </a:solidFill>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001225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2_Custom Layout">
    <p:bg>
      <p:bgPr>
        <a:solidFill>
          <a:srgbClr val="DC440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b="1">
                <a:solidFill>
                  <a:schemeClr val="bg1"/>
                </a:solidFill>
              </a:defRPr>
            </a:lvl1pPr>
          </a:lstStyle>
          <a:p>
            <a:r>
              <a:rPr lang="en-US"/>
              <a:t>Click to edit Master title style</a:t>
            </a:r>
          </a:p>
        </p:txBody>
      </p:sp>
      <p:sp>
        <p:nvSpPr>
          <p:cNvPr id="7" name="Text Placeholder 6"/>
          <p:cNvSpPr>
            <a:spLocks noGrp="1"/>
          </p:cNvSpPr>
          <p:nvPr>
            <p:ph type="body" sz="quarter" idx="10" hasCustomPrompt="1"/>
          </p:nvPr>
        </p:nvSpPr>
        <p:spPr>
          <a:xfrm>
            <a:off x="882650" y="1914525"/>
            <a:ext cx="10452100" cy="4549775"/>
          </a:xfrm>
        </p:spPr>
        <p:txBody>
          <a:bodyPr>
            <a:normAutofit/>
          </a:bodyPr>
          <a:lstStyle>
            <a:lvl1pPr marL="514350" indent="-514350">
              <a:buFont typeface="+mj-lt"/>
              <a:buAutoNum type="arabicPeriod"/>
              <a:defRPr sz="2000" baseline="0">
                <a:solidFill>
                  <a:schemeClr val="bg1"/>
                </a:solidFill>
              </a:defRPr>
            </a:lvl1pPr>
            <a:lvl2pPr marL="914400" indent="-457200">
              <a:buFont typeface="+mj-lt"/>
              <a:buAutoNum type="arabicPeriod"/>
              <a:defRPr sz="1800" baseline="0">
                <a:solidFill>
                  <a:schemeClr val="bg1"/>
                </a:solidFill>
                <a:latin typeface="+mn-lt"/>
              </a:defRPr>
            </a:lvl2pPr>
            <a:lvl3pPr marL="1371600" indent="-457200">
              <a:buFont typeface="+mj-lt"/>
              <a:buAutoNum type="arabicPeriod"/>
              <a:defRPr sz="1600" baseline="0">
                <a:solidFill>
                  <a:schemeClr val="bg1"/>
                </a:solidFill>
              </a:defRPr>
            </a:lvl3pPr>
            <a:lvl4pPr marL="1714500" indent="-342900">
              <a:buFont typeface="+mj-lt"/>
              <a:buAutoNum type="arabicPeriod"/>
              <a:defRPr sz="1400" baseline="0">
                <a:solidFill>
                  <a:schemeClr val="bg1"/>
                </a:solidFill>
              </a:defRPr>
            </a:lvl4pPr>
            <a:lvl5pPr marL="2171700" indent="-342900">
              <a:buFont typeface="+mj-lt"/>
              <a:buAutoNum type="arabicPeriod"/>
              <a:defRPr sz="11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891471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Verdana" charset="0"/>
                <a:ea typeface="Verdana" charset="0"/>
                <a:cs typeface="Verdana" charset="0"/>
              </a:defRPr>
            </a:lvl1pPr>
          </a:lstStyle>
          <a:p>
            <a:r>
              <a:rPr lang="en-US"/>
              <a:t>Click to edit Master title style</a:t>
            </a:r>
            <a:endParaRPr lang="en-US" dirty="0"/>
          </a:p>
        </p:txBody>
      </p:sp>
      <p:sp>
        <p:nvSpPr>
          <p:cNvPr id="3" name="Content Placeholder 2"/>
          <p:cNvSpPr>
            <a:spLocks noGrp="1"/>
          </p:cNvSpPr>
          <p:nvPr>
            <p:ph idx="1" hasCustomPrompt="1"/>
          </p:nvPr>
        </p:nvSpPr>
        <p:spPr/>
        <p:txBody>
          <a:bodyPr/>
          <a:lstStyle>
            <a:lvl1pPr>
              <a:defRPr baseline="0">
                <a:latin typeface="+mn-lt"/>
                <a:ea typeface="Gill Sans" charset="0"/>
                <a:cs typeface="Gill Sans" charset="0"/>
              </a:defRPr>
            </a:lvl1pPr>
            <a:lvl2pPr>
              <a:defRPr baseline="0">
                <a:latin typeface="+mn-lt"/>
                <a:ea typeface="Gill Sans" charset="0"/>
                <a:cs typeface="Gill Sans" charset="0"/>
              </a:defRPr>
            </a:lvl2pPr>
            <a:lvl3pPr>
              <a:defRPr baseline="0">
                <a:latin typeface="+mn-lt"/>
                <a:ea typeface="Gill Sans" charset="0"/>
                <a:cs typeface="Gill Sans" charset="0"/>
              </a:defRPr>
            </a:lvl3pPr>
            <a:lvl4pPr>
              <a:defRPr baseline="0">
                <a:latin typeface="+mn-lt"/>
                <a:ea typeface="Gill Sans" charset="0"/>
                <a:cs typeface="Gill Sans" charset="0"/>
              </a:defRPr>
            </a:lvl4pPr>
            <a:lvl5pPr>
              <a:defRPr>
                <a:latin typeface="Gill Sans" charset="0"/>
                <a:ea typeface="Gill Sans" charset="0"/>
                <a:cs typeface="Gill Sans"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Date Placeholder 3"/>
          <p:cNvSpPr>
            <a:spLocks noGrp="1"/>
          </p:cNvSpPr>
          <p:nvPr>
            <p:ph type="dt" sz="half" idx="10"/>
          </p:nvPr>
        </p:nvSpPr>
        <p:spPr/>
        <p:txBody>
          <a:bodyPr/>
          <a:lstStyle/>
          <a:p>
            <a:fld id="{FADC53BF-6DBB-2443-AC70-CDB3689D7344}" type="datetimeFigureOut">
              <a:rPr lang="en-US" smtClean="0"/>
              <a:t>12/6/19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65844E-059F-794C-8353-06B8A21B708F}" type="slidenum">
              <a:rPr lang="en-US" smtClean="0"/>
              <a:t>‹#›</a:t>
            </a:fld>
            <a:endParaRPr lang="en-US"/>
          </a:p>
        </p:txBody>
      </p:sp>
    </p:spTree>
    <p:extLst>
      <p:ext uri="{BB962C8B-B14F-4D97-AF65-F5344CB8AC3E}">
        <p14:creationId xmlns:p14="http://schemas.microsoft.com/office/powerpoint/2010/main" val="2989264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74236" y="658626"/>
            <a:ext cx="9879563" cy="494927"/>
          </a:xfrm>
        </p:spPr>
        <p:txBody>
          <a:bodyPr>
            <a:normAutofit/>
          </a:bodyPr>
          <a:lstStyle>
            <a:lvl1pPr>
              <a:defRPr sz="2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6" name="Oval 5"/>
          <p:cNvSpPr/>
          <p:nvPr userDrawn="1"/>
        </p:nvSpPr>
        <p:spPr>
          <a:xfrm>
            <a:off x="6973850" y="2195519"/>
            <a:ext cx="3318690" cy="3318690"/>
          </a:xfrm>
          <a:prstGeom prst="ellipse">
            <a:avLst/>
          </a:prstGeom>
          <a:no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Oval 8"/>
          <p:cNvSpPr/>
          <p:nvPr userDrawn="1"/>
        </p:nvSpPr>
        <p:spPr>
          <a:xfrm>
            <a:off x="1574170" y="2195519"/>
            <a:ext cx="3318690" cy="3318690"/>
          </a:xfrm>
          <a:prstGeom prst="ellipse">
            <a:avLst/>
          </a:prstGeom>
          <a:no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Oval 9"/>
          <p:cNvSpPr/>
          <p:nvPr userDrawn="1"/>
        </p:nvSpPr>
        <p:spPr>
          <a:xfrm>
            <a:off x="4274010" y="2195519"/>
            <a:ext cx="3318690" cy="3318690"/>
          </a:xfrm>
          <a:prstGeom prst="ellipse">
            <a:avLst/>
          </a:prstGeom>
          <a:noFill/>
          <a:ln w="50800">
            <a:solidFill>
              <a:srgbClr val="B3B3B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Text Placeholder 4"/>
          <p:cNvSpPr>
            <a:spLocks noGrp="1"/>
          </p:cNvSpPr>
          <p:nvPr>
            <p:ph type="body" sz="quarter" idx="11"/>
          </p:nvPr>
        </p:nvSpPr>
        <p:spPr>
          <a:xfrm>
            <a:off x="4274010" y="2216577"/>
            <a:ext cx="3318690" cy="3318690"/>
          </a:xfrm>
        </p:spPr>
        <p:txBody>
          <a:bodyPr anchor="ctr">
            <a:normAutofit/>
          </a:bodyPr>
          <a:lstStyle>
            <a:lvl1pPr marL="0" indent="0" algn="ctr">
              <a:buNone/>
              <a:defRPr sz="20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5" name="Text Placeholder 4"/>
          <p:cNvSpPr>
            <a:spLocks noGrp="1"/>
          </p:cNvSpPr>
          <p:nvPr>
            <p:ph type="body" sz="quarter" idx="10"/>
          </p:nvPr>
        </p:nvSpPr>
        <p:spPr>
          <a:xfrm>
            <a:off x="1574170" y="2222100"/>
            <a:ext cx="3318690" cy="3318690"/>
          </a:xfrm>
        </p:spPr>
        <p:txBody>
          <a:bodyPr anchor="ctr">
            <a:normAutofit/>
          </a:bodyPr>
          <a:lstStyle>
            <a:lvl1pPr marL="0" indent="0" algn="ctr">
              <a:buNone/>
              <a:defRPr sz="20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12" name="Text Placeholder 4"/>
          <p:cNvSpPr>
            <a:spLocks noGrp="1"/>
          </p:cNvSpPr>
          <p:nvPr>
            <p:ph type="body" sz="quarter" idx="12"/>
          </p:nvPr>
        </p:nvSpPr>
        <p:spPr>
          <a:xfrm>
            <a:off x="6973850" y="2216681"/>
            <a:ext cx="3318690" cy="3318690"/>
          </a:xfrm>
        </p:spPr>
        <p:txBody>
          <a:bodyPr anchor="ctr">
            <a:normAutofit/>
          </a:bodyPr>
          <a:lstStyle>
            <a:lvl1pPr marL="0" indent="0" algn="ctr">
              <a:buNone/>
              <a:defRPr sz="20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073780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74236" y="658626"/>
            <a:ext cx="9879563" cy="494927"/>
          </a:xfrm>
        </p:spPr>
        <p:txBody>
          <a:bodyPr>
            <a:normAutofit/>
          </a:bodyPr>
          <a:lstStyle>
            <a:lvl1pPr>
              <a:defRPr sz="28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6" name="Oval 5"/>
          <p:cNvSpPr/>
          <p:nvPr userDrawn="1"/>
        </p:nvSpPr>
        <p:spPr>
          <a:xfrm>
            <a:off x="6973850" y="2195519"/>
            <a:ext cx="3318690" cy="3318690"/>
          </a:xfrm>
          <a:prstGeom prst="ellipse">
            <a:avLst/>
          </a:prstGeom>
          <a:no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Oval 8"/>
          <p:cNvSpPr/>
          <p:nvPr userDrawn="1"/>
        </p:nvSpPr>
        <p:spPr>
          <a:xfrm>
            <a:off x="1574170" y="2195519"/>
            <a:ext cx="3318690" cy="3318690"/>
          </a:xfrm>
          <a:prstGeom prst="ellipse">
            <a:avLst/>
          </a:prstGeom>
          <a:no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Oval 9"/>
          <p:cNvSpPr/>
          <p:nvPr userDrawn="1"/>
        </p:nvSpPr>
        <p:spPr>
          <a:xfrm>
            <a:off x="4274010" y="2195519"/>
            <a:ext cx="3318690" cy="3318690"/>
          </a:xfrm>
          <a:prstGeom prst="ellipse">
            <a:avLst/>
          </a:prstGeom>
          <a:noFill/>
          <a:ln w="50800">
            <a:solidFill>
              <a:srgbClr val="B3B3B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Text Placeholder 4"/>
          <p:cNvSpPr>
            <a:spLocks noGrp="1"/>
          </p:cNvSpPr>
          <p:nvPr>
            <p:ph type="body" sz="quarter" idx="11"/>
          </p:nvPr>
        </p:nvSpPr>
        <p:spPr>
          <a:xfrm>
            <a:off x="4274010" y="2216577"/>
            <a:ext cx="3318690" cy="3318690"/>
          </a:xfrm>
        </p:spPr>
        <p:txBody>
          <a:bodyPr anchor="ctr">
            <a:normAutofit/>
          </a:bodyPr>
          <a:lstStyle>
            <a:lvl1pPr marL="0" indent="0" algn="ctr">
              <a:buNone/>
              <a:defRPr sz="20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5" name="Text Placeholder 4"/>
          <p:cNvSpPr>
            <a:spLocks noGrp="1"/>
          </p:cNvSpPr>
          <p:nvPr>
            <p:ph type="body" sz="quarter" idx="10"/>
          </p:nvPr>
        </p:nvSpPr>
        <p:spPr>
          <a:xfrm>
            <a:off x="1574170" y="2222100"/>
            <a:ext cx="3318690" cy="3318690"/>
          </a:xfrm>
        </p:spPr>
        <p:txBody>
          <a:bodyPr anchor="ctr">
            <a:normAutofit/>
          </a:bodyPr>
          <a:lstStyle>
            <a:lvl1pPr marL="0" indent="0" algn="ctr">
              <a:buNone/>
              <a:defRPr sz="20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12" name="Text Placeholder 4"/>
          <p:cNvSpPr>
            <a:spLocks noGrp="1"/>
          </p:cNvSpPr>
          <p:nvPr>
            <p:ph type="body" sz="quarter" idx="12"/>
          </p:nvPr>
        </p:nvSpPr>
        <p:spPr>
          <a:xfrm>
            <a:off x="6973850" y="2216681"/>
            <a:ext cx="3318690" cy="3318690"/>
          </a:xfrm>
        </p:spPr>
        <p:txBody>
          <a:bodyPr anchor="ctr">
            <a:normAutofit/>
          </a:bodyPr>
          <a:lstStyle>
            <a:lvl1pPr marL="0" indent="0" algn="ctr">
              <a:buNone/>
              <a:defRPr sz="20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35273015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DC4405"/>
        </a:solidFill>
        <a:effectLst/>
      </p:bgPr>
    </p:bg>
    <p:spTree>
      <p:nvGrpSpPr>
        <p:cNvPr id="1" name=""/>
        <p:cNvGrpSpPr/>
        <p:nvPr/>
      </p:nvGrpSpPr>
      <p:grpSpPr>
        <a:xfrm>
          <a:off x="0" y="0"/>
          <a:ext cx="0" cy="0"/>
          <a:chOff x="0" y="0"/>
          <a:chExt cx="0" cy="0"/>
        </a:xfrm>
      </p:grpSpPr>
      <p:sp>
        <p:nvSpPr>
          <p:cNvPr id="6" name="Oval 5"/>
          <p:cNvSpPr/>
          <p:nvPr userDrawn="1"/>
        </p:nvSpPr>
        <p:spPr>
          <a:xfrm>
            <a:off x="4018145" y="1386020"/>
            <a:ext cx="4112166" cy="4112166"/>
          </a:xfrm>
          <a:prstGeom prst="ellipse">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p:cNvSpPr>
            <a:spLocks noGrp="1"/>
          </p:cNvSpPr>
          <p:nvPr>
            <p:ph type="title"/>
          </p:nvPr>
        </p:nvSpPr>
        <p:spPr>
          <a:xfrm>
            <a:off x="4273420" y="3859025"/>
            <a:ext cx="3638939" cy="494927"/>
          </a:xfrm>
        </p:spPr>
        <p:txBody>
          <a:bodyPr>
            <a:normAutofit/>
          </a:bodyPr>
          <a:lstStyle>
            <a:lvl1pPr algn="ctr">
              <a:defRPr sz="2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3" name="Picture Placeholder 2"/>
          <p:cNvSpPr>
            <a:spLocks noGrp="1"/>
          </p:cNvSpPr>
          <p:nvPr>
            <p:ph type="pic" sz="quarter" idx="10" hasCustomPrompt="1"/>
          </p:nvPr>
        </p:nvSpPr>
        <p:spPr>
          <a:xfrm>
            <a:off x="5617028" y="2165323"/>
            <a:ext cx="914400" cy="914400"/>
          </a:xfrm>
        </p:spPr>
        <p:txBody>
          <a:bodyPr>
            <a:noAutofit/>
          </a:bodyPr>
          <a:lstStyle>
            <a:lvl1pPr marL="0" indent="0">
              <a:buNone/>
              <a:defRPr sz="2000"/>
            </a:lvl1pPr>
          </a:lstStyle>
          <a:p>
            <a:r>
              <a:rPr lang="en-US" dirty="0"/>
              <a:t>Icon image</a:t>
            </a:r>
          </a:p>
        </p:txBody>
      </p:sp>
    </p:spTree>
    <p:extLst>
      <p:ext uri="{BB962C8B-B14F-4D97-AF65-F5344CB8AC3E}">
        <p14:creationId xmlns:p14="http://schemas.microsoft.com/office/powerpoint/2010/main" val="3660794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51" name="Picture 50"/>
          <p:cNvPicPr>
            <a:picLocks noChangeAspect="1"/>
          </p:cNvPicPr>
          <p:nvPr userDrawn="1"/>
        </p:nvPicPr>
        <p:blipFill rotWithShape="1">
          <a:blip r:embed="rId2">
            <a:extLst>
              <a:ext uri="{28A0092B-C50C-407E-A947-70E740481C1C}">
                <a14:useLocalDpi xmlns:a14="http://schemas.microsoft.com/office/drawing/2010/main" val="0"/>
              </a:ext>
            </a:extLst>
          </a:blip>
          <a:srcRect t="1205" b="1656"/>
          <a:stretch/>
        </p:blipFill>
        <p:spPr>
          <a:xfrm>
            <a:off x="3767548" y="0"/>
            <a:ext cx="8442370" cy="6858000"/>
          </a:xfrm>
          <a:prstGeom prst="rect">
            <a:avLst/>
          </a:prstGeom>
        </p:spPr>
      </p:pic>
      <p:sp>
        <p:nvSpPr>
          <p:cNvPr id="39" name="Picture Placeholder 9">
            <a:extLst>
              <a:ext uri="{C183D7F6-B498-43B3-948B-1728B52AA6E4}">
                <adec:decorative xmlns:adec="http://schemas.microsoft.com/office/drawing/2017/decorative" val="1"/>
              </a:ext>
            </a:extLst>
          </p:cNvPr>
          <p:cNvSpPr>
            <a:spLocks noGrp="1"/>
          </p:cNvSpPr>
          <p:nvPr>
            <p:ph type="pic" sz="quarter" idx="10"/>
          </p:nvPr>
        </p:nvSpPr>
        <p:spPr>
          <a:xfrm>
            <a:off x="6057955" y="-10632"/>
            <a:ext cx="6141447" cy="6876034"/>
          </a:xfrm>
          <a:custGeom>
            <a:avLst/>
            <a:gdLst>
              <a:gd name="connsiteX0" fmla="*/ 0 w 6137275"/>
              <a:gd name="connsiteY0" fmla="*/ 1534319 h 6858000"/>
              <a:gd name="connsiteX1" fmla="*/ 1534319 w 6137275"/>
              <a:gd name="connsiteY1" fmla="*/ 1534319 h 6858000"/>
              <a:gd name="connsiteX2" fmla="*/ 1534319 w 6137275"/>
              <a:gd name="connsiteY2" fmla="*/ 0 h 6858000"/>
              <a:gd name="connsiteX3" fmla="*/ 4602956 w 6137275"/>
              <a:gd name="connsiteY3" fmla="*/ 0 h 6858000"/>
              <a:gd name="connsiteX4" fmla="*/ 4602956 w 6137275"/>
              <a:gd name="connsiteY4" fmla="*/ 1534319 h 6858000"/>
              <a:gd name="connsiteX5" fmla="*/ 6137275 w 6137275"/>
              <a:gd name="connsiteY5" fmla="*/ 1534319 h 6858000"/>
              <a:gd name="connsiteX6" fmla="*/ 6137275 w 6137275"/>
              <a:gd name="connsiteY6" fmla="*/ 5323681 h 6858000"/>
              <a:gd name="connsiteX7" fmla="*/ 4602956 w 6137275"/>
              <a:gd name="connsiteY7" fmla="*/ 5323681 h 6858000"/>
              <a:gd name="connsiteX8" fmla="*/ 4602956 w 6137275"/>
              <a:gd name="connsiteY8" fmla="*/ 6858000 h 6858000"/>
              <a:gd name="connsiteX9" fmla="*/ 1534319 w 6137275"/>
              <a:gd name="connsiteY9" fmla="*/ 6858000 h 6858000"/>
              <a:gd name="connsiteX10" fmla="*/ 1534319 w 6137275"/>
              <a:gd name="connsiteY10" fmla="*/ 5323681 h 6858000"/>
              <a:gd name="connsiteX11" fmla="*/ 0 w 6137275"/>
              <a:gd name="connsiteY11" fmla="*/ 5323681 h 6858000"/>
              <a:gd name="connsiteX12" fmla="*/ 0 w 6137275"/>
              <a:gd name="connsiteY12" fmla="*/ 1534319 h 6858000"/>
              <a:gd name="connsiteX0" fmla="*/ 489098 w 6137275"/>
              <a:gd name="connsiteY0" fmla="*/ 715612 h 6858000"/>
              <a:gd name="connsiteX1" fmla="*/ 1534319 w 6137275"/>
              <a:gd name="connsiteY1" fmla="*/ 1534319 h 6858000"/>
              <a:gd name="connsiteX2" fmla="*/ 1534319 w 6137275"/>
              <a:gd name="connsiteY2" fmla="*/ 0 h 6858000"/>
              <a:gd name="connsiteX3" fmla="*/ 4602956 w 6137275"/>
              <a:gd name="connsiteY3" fmla="*/ 0 h 6858000"/>
              <a:gd name="connsiteX4" fmla="*/ 4602956 w 6137275"/>
              <a:gd name="connsiteY4" fmla="*/ 1534319 h 6858000"/>
              <a:gd name="connsiteX5" fmla="*/ 6137275 w 6137275"/>
              <a:gd name="connsiteY5" fmla="*/ 1534319 h 6858000"/>
              <a:gd name="connsiteX6" fmla="*/ 6137275 w 6137275"/>
              <a:gd name="connsiteY6" fmla="*/ 5323681 h 6858000"/>
              <a:gd name="connsiteX7" fmla="*/ 4602956 w 6137275"/>
              <a:gd name="connsiteY7" fmla="*/ 5323681 h 6858000"/>
              <a:gd name="connsiteX8" fmla="*/ 4602956 w 6137275"/>
              <a:gd name="connsiteY8" fmla="*/ 6858000 h 6858000"/>
              <a:gd name="connsiteX9" fmla="*/ 1534319 w 6137275"/>
              <a:gd name="connsiteY9" fmla="*/ 6858000 h 6858000"/>
              <a:gd name="connsiteX10" fmla="*/ 1534319 w 6137275"/>
              <a:gd name="connsiteY10" fmla="*/ 5323681 h 6858000"/>
              <a:gd name="connsiteX11" fmla="*/ 0 w 6137275"/>
              <a:gd name="connsiteY11" fmla="*/ 5323681 h 6858000"/>
              <a:gd name="connsiteX12" fmla="*/ 489098 w 6137275"/>
              <a:gd name="connsiteY12" fmla="*/ 715612 h 6858000"/>
              <a:gd name="connsiteX0" fmla="*/ 0 w 5648177"/>
              <a:gd name="connsiteY0" fmla="*/ 715612 h 6858000"/>
              <a:gd name="connsiteX1" fmla="*/ 1045221 w 5648177"/>
              <a:gd name="connsiteY1" fmla="*/ 1534319 h 6858000"/>
              <a:gd name="connsiteX2" fmla="*/ 1045221 w 5648177"/>
              <a:gd name="connsiteY2" fmla="*/ 0 h 6858000"/>
              <a:gd name="connsiteX3" fmla="*/ 4113858 w 5648177"/>
              <a:gd name="connsiteY3" fmla="*/ 0 h 6858000"/>
              <a:gd name="connsiteX4" fmla="*/ 4113858 w 5648177"/>
              <a:gd name="connsiteY4" fmla="*/ 1534319 h 6858000"/>
              <a:gd name="connsiteX5" fmla="*/ 5648177 w 5648177"/>
              <a:gd name="connsiteY5" fmla="*/ 1534319 h 6858000"/>
              <a:gd name="connsiteX6" fmla="*/ 5648177 w 5648177"/>
              <a:gd name="connsiteY6" fmla="*/ 5323681 h 6858000"/>
              <a:gd name="connsiteX7" fmla="*/ 4113858 w 5648177"/>
              <a:gd name="connsiteY7" fmla="*/ 5323681 h 6858000"/>
              <a:gd name="connsiteX8" fmla="*/ 4113858 w 5648177"/>
              <a:gd name="connsiteY8" fmla="*/ 6858000 h 6858000"/>
              <a:gd name="connsiteX9" fmla="*/ 1045221 w 5648177"/>
              <a:gd name="connsiteY9" fmla="*/ 6858000 h 6858000"/>
              <a:gd name="connsiteX10" fmla="*/ 1045221 w 5648177"/>
              <a:gd name="connsiteY10" fmla="*/ 5323681 h 6858000"/>
              <a:gd name="connsiteX11" fmla="*/ 10632 w 5648177"/>
              <a:gd name="connsiteY11" fmla="*/ 6131755 h 6858000"/>
              <a:gd name="connsiteX12" fmla="*/ 0 w 5648177"/>
              <a:gd name="connsiteY12" fmla="*/ 715612 h 6858000"/>
              <a:gd name="connsiteX0" fmla="*/ 485868 w 6134045"/>
              <a:gd name="connsiteY0" fmla="*/ 715612 h 6858000"/>
              <a:gd name="connsiteX1" fmla="*/ 1531089 w 6134045"/>
              <a:gd name="connsiteY1" fmla="*/ 1534319 h 6858000"/>
              <a:gd name="connsiteX2" fmla="*/ 1531089 w 6134045"/>
              <a:gd name="connsiteY2" fmla="*/ 0 h 6858000"/>
              <a:gd name="connsiteX3" fmla="*/ 4599726 w 6134045"/>
              <a:gd name="connsiteY3" fmla="*/ 0 h 6858000"/>
              <a:gd name="connsiteX4" fmla="*/ 4599726 w 6134045"/>
              <a:gd name="connsiteY4" fmla="*/ 1534319 h 6858000"/>
              <a:gd name="connsiteX5" fmla="*/ 6134045 w 6134045"/>
              <a:gd name="connsiteY5" fmla="*/ 1534319 h 6858000"/>
              <a:gd name="connsiteX6" fmla="*/ 6134045 w 6134045"/>
              <a:gd name="connsiteY6" fmla="*/ 5323681 h 6858000"/>
              <a:gd name="connsiteX7" fmla="*/ 4599726 w 6134045"/>
              <a:gd name="connsiteY7" fmla="*/ 5323681 h 6858000"/>
              <a:gd name="connsiteX8" fmla="*/ 4599726 w 6134045"/>
              <a:gd name="connsiteY8" fmla="*/ 6858000 h 6858000"/>
              <a:gd name="connsiteX9" fmla="*/ 1531089 w 6134045"/>
              <a:gd name="connsiteY9" fmla="*/ 6858000 h 6858000"/>
              <a:gd name="connsiteX10" fmla="*/ 0 w 6134045"/>
              <a:gd name="connsiteY10" fmla="*/ 6131755 h 6858000"/>
              <a:gd name="connsiteX11" fmla="*/ 496500 w 6134045"/>
              <a:gd name="connsiteY11" fmla="*/ 6131755 h 6858000"/>
              <a:gd name="connsiteX12" fmla="*/ 485868 w 6134045"/>
              <a:gd name="connsiteY12" fmla="*/ 715612 h 6858000"/>
              <a:gd name="connsiteX0" fmla="*/ 485868 w 6134045"/>
              <a:gd name="connsiteY0" fmla="*/ 715612 h 6858000"/>
              <a:gd name="connsiteX1" fmla="*/ 1531089 w 6134045"/>
              <a:gd name="connsiteY1" fmla="*/ 1534319 h 6858000"/>
              <a:gd name="connsiteX2" fmla="*/ 1531089 w 6134045"/>
              <a:gd name="connsiteY2" fmla="*/ 0 h 6858000"/>
              <a:gd name="connsiteX3" fmla="*/ 4599726 w 6134045"/>
              <a:gd name="connsiteY3" fmla="*/ 0 h 6858000"/>
              <a:gd name="connsiteX4" fmla="*/ 4599726 w 6134045"/>
              <a:gd name="connsiteY4" fmla="*/ 1534319 h 6858000"/>
              <a:gd name="connsiteX5" fmla="*/ 6134045 w 6134045"/>
              <a:gd name="connsiteY5" fmla="*/ 1534319 h 6858000"/>
              <a:gd name="connsiteX6" fmla="*/ 6134045 w 6134045"/>
              <a:gd name="connsiteY6" fmla="*/ 5323681 h 6858000"/>
              <a:gd name="connsiteX7" fmla="*/ 4599726 w 6134045"/>
              <a:gd name="connsiteY7" fmla="*/ 5323681 h 6858000"/>
              <a:gd name="connsiteX8" fmla="*/ 4599726 w 6134045"/>
              <a:gd name="connsiteY8" fmla="*/ 6858000 h 6858000"/>
              <a:gd name="connsiteX9" fmla="*/ 1 w 6134045"/>
              <a:gd name="connsiteY9" fmla="*/ 6858000 h 6858000"/>
              <a:gd name="connsiteX10" fmla="*/ 0 w 6134045"/>
              <a:gd name="connsiteY10" fmla="*/ 6131755 h 6858000"/>
              <a:gd name="connsiteX11" fmla="*/ 496500 w 6134045"/>
              <a:gd name="connsiteY11" fmla="*/ 6131755 h 6858000"/>
              <a:gd name="connsiteX12" fmla="*/ 485868 w 6134045"/>
              <a:gd name="connsiteY12" fmla="*/ 715612 h 6858000"/>
              <a:gd name="connsiteX0" fmla="*/ 496500 w 6144677"/>
              <a:gd name="connsiteY0" fmla="*/ 715612 h 6858000"/>
              <a:gd name="connsiteX1" fmla="*/ 0 w 6144677"/>
              <a:gd name="connsiteY1" fmla="*/ 715612 h 6858000"/>
              <a:gd name="connsiteX2" fmla="*/ 1541721 w 6144677"/>
              <a:gd name="connsiteY2" fmla="*/ 0 h 6858000"/>
              <a:gd name="connsiteX3" fmla="*/ 4610358 w 6144677"/>
              <a:gd name="connsiteY3" fmla="*/ 0 h 6858000"/>
              <a:gd name="connsiteX4" fmla="*/ 4610358 w 6144677"/>
              <a:gd name="connsiteY4" fmla="*/ 1534319 h 6858000"/>
              <a:gd name="connsiteX5" fmla="*/ 6144677 w 6144677"/>
              <a:gd name="connsiteY5" fmla="*/ 1534319 h 6858000"/>
              <a:gd name="connsiteX6" fmla="*/ 6144677 w 6144677"/>
              <a:gd name="connsiteY6" fmla="*/ 5323681 h 6858000"/>
              <a:gd name="connsiteX7" fmla="*/ 4610358 w 6144677"/>
              <a:gd name="connsiteY7" fmla="*/ 5323681 h 6858000"/>
              <a:gd name="connsiteX8" fmla="*/ 4610358 w 6144677"/>
              <a:gd name="connsiteY8" fmla="*/ 6858000 h 6858000"/>
              <a:gd name="connsiteX9" fmla="*/ 10633 w 6144677"/>
              <a:gd name="connsiteY9" fmla="*/ 6858000 h 6858000"/>
              <a:gd name="connsiteX10" fmla="*/ 10632 w 6144677"/>
              <a:gd name="connsiteY10" fmla="*/ 6131755 h 6858000"/>
              <a:gd name="connsiteX11" fmla="*/ 507132 w 6144677"/>
              <a:gd name="connsiteY11" fmla="*/ 6131755 h 6858000"/>
              <a:gd name="connsiteX12" fmla="*/ 496500 w 6144677"/>
              <a:gd name="connsiteY12" fmla="*/ 715612 h 6858000"/>
              <a:gd name="connsiteX0" fmla="*/ 496500 w 6144677"/>
              <a:gd name="connsiteY0" fmla="*/ 736877 h 6879265"/>
              <a:gd name="connsiteX1" fmla="*/ 0 w 6144677"/>
              <a:gd name="connsiteY1" fmla="*/ 736877 h 6879265"/>
              <a:gd name="connsiteX2" fmla="*/ 10633 w 6144677"/>
              <a:gd name="connsiteY2" fmla="*/ 0 h 6879265"/>
              <a:gd name="connsiteX3" fmla="*/ 4610358 w 6144677"/>
              <a:gd name="connsiteY3" fmla="*/ 21265 h 6879265"/>
              <a:gd name="connsiteX4" fmla="*/ 4610358 w 6144677"/>
              <a:gd name="connsiteY4" fmla="*/ 1555584 h 6879265"/>
              <a:gd name="connsiteX5" fmla="*/ 6144677 w 6144677"/>
              <a:gd name="connsiteY5" fmla="*/ 1555584 h 6879265"/>
              <a:gd name="connsiteX6" fmla="*/ 6144677 w 6144677"/>
              <a:gd name="connsiteY6" fmla="*/ 5344946 h 6879265"/>
              <a:gd name="connsiteX7" fmla="*/ 4610358 w 6144677"/>
              <a:gd name="connsiteY7" fmla="*/ 5344946 h 6879265"/>
              <a:gd name="connsiteX8" fmla="*/ 4610358 w 6144677"/>
              <a:gd name="connsiteY8" fmla="*/ 6879265 h 6879265"/>
              <a:gd name="connsiteX9" fmla="*/ 10633 w 6144677"/>
              <a:gd name="connsiteY9" fmla="*/ 6879265 h 6879265"/>
              <a:gd name="connsiteX10" fmla="*/ 10632 w 6144677"/>
              <a:gd name="connsiteY10" fmla="*/ 6153020 h 6879265"/>
              <a:gd name="connsiteX11" fmla="*/ 507132 w 6144677"/>
              <a:gd name="connsiteY11" fmla="*/ 6153020 h 6879265"/>
              <a:gd name="connsiteX12" fmla="*/ 496500 w 6144677"/>
              <a:gd name="connsiteY12" fmla="*/ 736877 h 6879265"/>
              <a:gd name="connsiteX0" fmla="*/ 496500 w 6144677"/>
              <a:gd name="connsiteY0" fmla="*/ 726244 h 6868632"/>
              <a:gd name="connsiteX1" fmla="*/ 0 w 6144677"/>
              <a:gd name="connsiteY1" fmla="*/ 726244 h 6868632"/>
              <a:gd name="connsiteX2" fmla="*/ 10633 w 6144677"/>
              <a:gd name="connsiteY2" fmla="*/ 0 h 6868632"/>
              <a:gd name="connsiteX3" fmla="*/ 4610358 w 6144677"/>
              <a:gd name="connsiteY3" fmla="*/ 10632 h 6868632"/>
              <a:gd name="connsiteX4" fmla="*/ 4610358 w 6144677"/>
              <a:gd name="connsiteY4" fmla="*/ 1544951 h 6868632"/>
              <a:gd name="connsiteX5" fmla="*/ 6144677 w 6144677"/>
              <a:gd name="connsiteY5" fmla="*/ 1544951 h 6868632"/>
              <a:gd name="connsiteX6" fmla="*/ 6144677 w 6144677"/>
              <a:gd name="connsiteY6" fmla="*/ 5334313 h 6868632"/>
              <a:gd name="connsiteX7" fmla="*/ 4610358 w 6144677"/>
              <a:gd name="connsiteY7" fmla="*/ 5334313 h 6868632"/>
              <a:gd name="connsiteX8" fmla="*/ 4610358 w 6144677"/>
              <a:gd name="connsiteY8" fmla="*/ 6868632 h 6868632"/>
              <a:gd name="connsiteX9" fmla="*/ 10633 w 6144677"/>
              <a:gd name="connsiteY9" fmla="*/ 6868632 h 6868632"/>
              <a:gd name="connsiteX10" fmla="*/ 10632 w 6144677"/>
              <a:gd name="connsiteY10" fmla="*/ 6142387 h 6868632"/>
              <a:gd name="connsiteX11" fmla="*/ 507132 w 6144677"/>
              <a:gd name="connsiteY11" fmla="*/ 6142387 h 6868632"/>
              <a:gd name="connsiteX12" fmla="*/ 496500 w 6144677"/>
              <a:gd name="connsiteY12" fmla="*/ 726244 h 6868632"/>
              <a:gd name="connsiteX0" fmla="*/ 485868 w 6134045"/>
              <a:gd name="connsiteY0" fmla="*/ 726244 h 6868632"/>
              <a:gd name="connsiteX1" fmla="*/ 10634 w 6134045"/>
              <a:gd name="connsiteY1" fmla="*/ 726244 h 6868632"/>
              <a:gd name="connsiteX2" fmla="*/ 1 w 6134045"/>
              <a:gd name="connsiteY2" fmla="*/ 0 h 6868632"/>
              <a:gd name="connsiteX3" fmla="*/ 4599726 w 6134045"/>
              <a:gd name="connsiteY3" fmla="*/ 10632 h 6868632"/>
              <a:gd name="connsiteX4" fmla="*/ 4599726 w 6134045"/>
              <a:gd name="connsiteY4" fmla="*/ 1544951 h 6868632"/>
              <a:gd name="connsiteX5" fmla="*/ 6134045 w 6134045"/>
              <a:gd name="connsiteY5" fmla="*/ 1544951 h 6868632"/>
              <a:gd name="connsiteX6" fmla="*/ 6134045 w 6134045"/>
              <a:gd name="connsiteY6" fmla="*/ 5334313 h 6868632"/>
              <a:gd name="connsiteX7" fmla="*/ 4599726 w 6134045"/>
              <a:gd name="connsiteY7" fmla="*/ 5334313 h 6868632"/>
              <a:gd name="connsiteX8" fmla="*/ 4599726 w 6134045"/>
              <a:gd name="connsiteY8" fmla="*/ 6868632 h 6868632"/>
              <a:gd name="connsiteX9" fmla="*/ 1 w 6134045"/>
              <a:gd name="connsiteY9" fmla="*/ 6868632 h 6868632"/>
              <a:gd name="connsiteX10" fmla="*/ 0 w 6134045"/>
              <a:gd name="connsiteY10" fmla="*/ 6142387 h 6868632"/>
              <a:gd name="connsiteX11" fmla="*/ 496500 w 6134045"/>
              <a:gd name="connsiteY11" fmla="*/ 6142387 h 6868632"/>
              <a:gd name="connsiteX12" fmla="*/ 485868 w 6134045"/>
              <a:gd name="connsiteY12" fmla="*/ 726244 h 6868632"/>
              <a:gd name="connsiteX0" fmla="*/ 485868 w 6134045"/>
              <a:gd name="connsiteY0" fmla="*/ 726244 h 6868632"/>
              <a:gd name="connsiteX1" fmla="*/ 2 w 6134045"/>
              <a:gd name="connsiteY1" fmla="*/ 726244 h 6868632"/>
              <a:gd name="connsiteX2" fmla="*/ 1 w 6134045"/>
              <a:gd name="connsiteY2" fmla="*/ 0 h 6868632"/>
              <a:gd name="connsiteX3" fmla="*/ 4599726 w 6134045"/>
              <a:gd name="connsiteY3" fmla="*/ 10632 h 6868632"/>
              <a:gd name="connsiteX4" fmla="*/ 4599726 w 6134045"/>
              <a:gd name="connsiteY4" fmla="*/ 1544951 h 6868632"/>
              <a:gd name="connsiteX5" fmla="*/ 6134045 w 6134045"/>
              <a:gd name="connsiteY5" fmla="*/ 1544951 h 6868632"/>
              <a:gd name="connsiteX6" fmla="*/ 6134045 w 6134045"/>
              <a:gd name="connsiteY6" fmla="*/ 5334313 h 6868632"/>
              <a:gd name="connsiteX7" fmla="*/ 4599726 w 6134045"/>
              <a:gd name="connsiteY7" fmla="*/ 5334313 h 6868632"/>
              <a:gd name="connsiteX8" fmla="*/ 4599726 w 6134045"/>
              <a:gd name="connsiteY8" fmla="*/ 6868632 h 6868632"/>
              <a:gd name="connsiteX9" fmla="*/ 1 w 6134045"/>
              <a:gd name="connsiteY9" fmla="*/ 6868632 h 6868632"/>
              <a:gd name="connsiteX10" fmla="*/ 0 w 6134045"/>
              <a:gd name="connsiteY10" fmla="*/ 6142387 h 6868632"/>
              <a:gd name="connsiteX11" fmla="*/ 496500 w 6134045"/>
              <a:gd name="connsiteY11" fmla="*/ 6142387 h 6868632"/>
              <a:gd name="connsiteX12" fmla="*/ 485868 w 6134045"/>
              <a:gd name="connsiteY12" fmla="*/ 726244 h 6868632"/>
              <a:gd name="connsiteX0" fmla="*/ 485868 w 6141447"/>
              <a:gd name="connsiteY0" fmla="*/ 726244 h 6868632"/>
              <a:gd name="connsiteX1" fmla="*/ 2 w 6141447"/>
              <a:gd name="connsiteY1" fmla="*/ 726244 h 6868632"/>
              <a:gd name="connsiteX2" fmla="*/ 1 w 6141447"/>
              <a:gd name="connsiteY2" fmla="*/ 0 h 6868632"/>
              <a:gd name="connsiteX3" fmla="*/ 4599726 w 6141447"/>
              <a:gd name="connsiteY3" fmla="*/ 10632 h 6868632"/>
              <a:gd name="connsiteX4" fmla="*/ 6141447 w 6141447"/>
              <a:gd name="connsiteY4" fmla="*/ 24495 h 6868632"/>
              <a:gd name="connsiteX5" fmla="*/ 6134045 w 6141447"/>
              <a:gd name="connsiteY5" fmla="*/ 1544951 h 6868632"/>
              <a:gd name="connsiteX6" fmla="*/ 6134045 w 6141447"/>
              <a:gd name="connsiteY6" fmla="*/ 5334313 h 6868632"/>
              <a:gd name="connsiteX7" fmla="*/ 4599726 w 6141447"/>
              <a:gd name="connsiteY7" fmla="*/ 5334313 h 6868632"/>
              <a:gd name="connsiteX8" fmla="*/ 4599726 w 6141447"/>
              <a:gd name="connsiteY8" fmla="*/ 6868632 h 6868632"/>
              <a:gd name="connsiteX9" fmla="*/ 1 w 6141447"/>
              <a:gd name="connsiteY9" fmla="*/ 6868632 h 6868632"/>
              <a:gd name="connsiteX10" fmla="*/ 0 w 6141447"/>
              <a:gd name="connsiteY10" fmla="*/ 6142387 h 6868632"/>
              <a:gd name="connsiteX11" fmla="*/ 496500 w 6141447"/>
              <a:gd name="connsiteY11" fmla="*/ 6142387 h 6868632"/>
              <a:gd name="connsiteX12" fmla="*/ 485868 w 6141447"/>
              <a:gd name="connsiteY12" fmla="*/ 726244 h 6868632"/>
              <a:gd name="connsiteX0" fmla="*/ 485868 w 6141447"/>
              <a:gd name="connsiteY0" fmla="*/ 726244 h 6876034"/>
              <a:gd name="connsiteX1" fmla="*/ 2 w 6141447"/>
              <a:gd name="connsiteY1" fmla="*/ 726244 h 6876034"/>
              <a:gd name="connsiteX2" fmla="*/ 1 w 6141447"/>
              <a:gd name="connsiteY2" fmla="*/ 0 h 6876034"/>
              <a:gd name="connsiteX3" fmla="*/ 4599726 w 6141447"/>
              <a:gd name="connsiteY3" fmla="*/ 10632 h 6876034"/>
              <a:gd name="connsiteX4" fmla="*/ 6141447 w 6141447"/>
              <a:gd name="connsiteY4" fmla="*/ 24495 h 6876034"/>
              <a:gd name="connsiteX5" fmla="*/ 6134045 w 6141447"/>
              <a:gd name="connsiteY5" fmla="*/ 1544951 h 6876034"/>
              <a:gd name="connsiteX6" fmla="*/ 6134045 w 6141447"/>
              <a:gd name="connsiteY6" fmla="*/ 5334313 h 6876034"/>
              <a:gd name="connsiteX7" fmla="*/ 6141447 w 6141447"/>
              <a:gd name="connsiteY7" fmla="*/ 6876034 h 6876034"/>
              <a:gd name="connsiteX8" fmla="*/ 4599726 w 6141447"/>
              <a:gd name="connsiteY8" fmla="*/ 6868632 h 6876034"/>
              <a:gd name="connsiteX9" fmla="*/ 1 w 6141447"/>
              <a:gd name="connsiteY9" fmla="*/ 6868632 h 6876034"/>
              <a:gd name="connsiteX10" fmla="*/ 0 w 6141447"/>
              <a:gd name="connsiteY10" fmla="*/ 6142387 h 6876034"/>
              <a:gd name="connsiteX11" fmla="*/ 496500 w 6141447"/>
              <a:gd name="connsiteY11" fmla="*/ 6142387 h 6876034"/>
              <a:gd name="connsiteX12" fmla="*/ 485868 w 6141447"/>
              <a:gd name="connsiteY12" fmla="*/ 726244 h 6876034"/>
              <a:gd name="connsiteX0" fmla="*/ 858007 w 6141447"/>
              <a:gd name="connsiteY0" fmla="*/ 726244 h 6876034"/>
              <a:gd name="connsiteX1" fmla="*/ 2 w 6141447"/>
              <a:gd name="connsiteY1" fmla="*/ 726244 h 6876034"/>
              <a:gd name="connsiteX2" fmla="*/ 1 w 6141447"/>
              <a:gd name="connsiteY2" fmla="*/ 0 h 6876034"/>
              <a:gd name="connsiteX3" fmla="*/ 4599726 w 6141447"/>
              <a:gd name="connsiteY3" fmla="*/ 10632 h 6876034"/>
              <a:gd name="connsiteX4" fmla="*/ 6141447 w 6141447"/>
              <a:gd name="connsiteY4" fmla="*/ 24495 h 6876034"/>
              <a:gd name="connsiteX5" fmla="*/ 6134045 w 6141447"/>
              <a:gd name="connsiteY5" fmla="*/ 1544951 h 6876034"/>
              <a:gd name="connsiteX6" fmla="*/ 6134045 w 6141447"/>
              <a:gd name="connsiteY6" fmla="*/ 5334313 h 6876034"/>
              <a:gd name="connsiteX7" fmla="*/ 6141447 w 6141447"/>
              <a:gd name="connsiteY7" fmla="*/ 6876034 h 6876034"/>
              <a:gd name="connsiteX8" fmla="*/ 4599726 w 6141447"/>
              <a:gd name="connsiteY8" fmla="*/ 6868632 h 6876034"/>
              <a:gd name="connsiteX9" fmla="*/ 1 w 6141447"/>
              <a:gd name="connsiteY9" fmla="*/ 6868632 h 6876034"/>
              <a:gd name="connsiteX10" fmla="*/ 0 w 6141447"/>
              <a:gd name="connsiteY10" fmla="*/ 6142387 h 6876034"/>
              <a:gd name="connsiteX11" fmla="*/ 496500 w 6141447"/>
              <a:gd name="connsiteY11" fmla="*/ 6142387 h 6876034"/>
              <a:gd name="connsiteX12" fmla="*/ 858007 w 6141447"/>
              <a:gd name="connsiteY12" fmla="*/ 726244 h 6876034"/>
              <a:gd name="connsiteX0" fmla="*/ 858007 w 6141447"/>
              <a:gd name="connsiteY0" fmla="*/ 726244 h 6876034"/>
              <a:gd name="connsiteX1" fmla="*/ 2 w 6141447"/>
              <a:gd name="connsiteY1" fmla="*/ 726244 h 6876034"/>
              <a:gd name="connsiteX2" fmla="*/ 1 w 6141447"/>
              <a:gd name="connsiteY2" fmla="*/ 0 h 6876034"/>
              <a:gd name="connsiteX3" fmla="*/ 4599726 w 6141447"/>
              <a:gd name="connsiteY3" fmla="*/ 10632 h 6876034"/>
              <a:gd name="connsiteX4" fmla="*/ 6141447 w 6141447"/>
              <a:gd name="connsiteY4" fmla="*/ 24495 h 6876034"/>
              <a:gd name="connsiteX5" fmla="*/ 6134045 w 6141447"/>
              <a:gd name="connsiteY5" fmla="*/ 1544951 h 6876034"/>
              <a:gd name="connsiteX6" fmla="*/ 6134045 w 6141447"/>
              <a:gd name="connsiteY6" fmla="*/ 5334313 h 6876034"/>
              <a:gd name="connsiteX7" fmla="*/ 6141447 w 6141447"/>
              <a:gd name="connsiteY7" fmla="*/ 6876034 h 6876034"/>
              <a:gd name="connsiteX8" fmla="*/ 4599726 w 6141447"/>
              <a:gd name="connsiteY8" fmla="*/ 6868632 h 6876034"/>
              <a:gd name="connsiteX9" fmla="*/ 1 w 6141447"/>
              <a:gd name="connsiteY9" fmla="*/ 6868632 h 6876034"/>
              <a:gd name="connsiteX10" fmla="*/ 0 w 6141447"/>
              <a:gd name="connsiteY10" fmla="*/ 6142387 h 6876034"/>
              <a:gd name="connsiteX11" fmla="*/ 847374 w 6141447"/>
              <a:gd name="connsiteY11" fmla="*/ 6142387 h 6876034"/>
              <a:gd name="connsiteX12" fmla="*/ 858007 w 6141447"/>
              <a:gd name="connsiteY12" fmla="*/ 726244 h 6876034"/>
              <a:gd name="connsiteX0" fmla="*/ 858007 w 6141447"/>
              <a:gd name="connsiteY0" fmla="*/ 726244 h 6876034"/>
              <a:gd name="connsiteX1" fmla="*/ 2 w 6141447"/>
              <a:gd name="connsiteY1" fmla="*/ 734953 h 6876034"/>
              <a:gd name="connsiteX2" fmla="*/ 1 w 6141447"/>
              <a:gd name="connsiteY2" fmla="*/ 0 h 6876034"/>
              <a:gd name="connsiteX3" fmla="*/ 4599726 w 6141447"/>
              <a:gd name="connsiteY3" fmla="*/ 10632 h 6876034"/>
              <a:gd name="connsiteX4" fmla="*/ 6141447 w 6141447"/>
              <a:gd name="connsiteY4" fmla="*/ 24495 h 6876034"/>
              <a:gd name="connsiteX5" fmla="*/ 6134045 w 6141447"/>
              <a:gd name="connsiteY5" fmla="*/ 1544951 h 6876034"/>
              <a:gd name="connsiteX6" fmla="*/ 6134045 w 6141447"/>
              <a:gd name="connsiteY6" fmla="*/ 5334313 h 6876034"/>
              <a:gd name="connsiteX7" fmla="*/ 6141447 w 6141447"/>
              <a:gd name="connsiteY7" fmla="*/ 6876034 h 6876034"/>
              <a:gd name="connsiteX8" fmla="*/ 4599726 w 6141447"/>
              <a:gd name="connsiteY8" fmla="*/ 6868632 h 6876034"/>
              <a:gd name="connsiteX9" fmla="*/ 1 w 6141447"/>
              <a:gd name="connsiteY9" fmla="*/ 6868632 h 6876034"/>
              <a:gd name="connsiteX10" fmla="*/ 0 w 6141447"/>
              <a:gd name="connsiteY10" fmla="*/ 6142387 h 6876034"/>
              <a:gd name="connsiteX11" fmla="*/ 847374 w 6141447"/>
              <a:gd name="connsiteY11" fmla="*/ 6142387 h 6876034"/>
              <a:gd name="connsiteX12" fmla="*/ 858007 w 6141447"/>
              <a:gd name="connsiteY12" fmla="*/ 726244 h 6876034"/>
              <a:gd name="connsiteX0" fmla="*/ 858007 w 6141447"/>
              <a:gd name="connsiteY0" fmla="*/ 734953 h 6876034"/>
              <a:gd name="connsiteX1" fmla="*/ 2 w 6141447"/>
              <a:gd name="connsiteY1" fmla="*/ 734953 h 6876034"/>
              <a:gd name="connsiteX2" fmla="*/ 1 w 6141447"/>
              <a:gd name="connsiteY2" fmla="*/ 0 h 6876034"/>
              <a:gd name="connsiteX3" fmla="*/ 4599726 w 6141447"/>
              <a:gd name="connsiteY3" fmla="*/ 10632 h 6876034"/>
              <a:gd name="connsiteX4" fmla="*/ 6141447 w 6141447"/>
              <a:gd name="connsiteY4" fmla="*/ 24495 h 6876034"/>
              <a:gd name="connsiteX5" fmla="*/ 6134045 w 6141447"/>
              <a:gd name="connsiteY5" fmla="*/ 1544951 h 6876034"/>
              <a:gd name="connsiteX6" fmla="*/ 6134045 w 6141447"/>
              <a:gd name="connsiteY6" fmla="*/ 5334313 h 6876034"/>
              <a:gd name="connsiteX7" fmla="*/ 6141447 w 6141447"/>
              <a:gd name="connsiteY7" fmla="*/ 6876034 h 6876034"/>
              <a:gd name="connsiteX8" fmla="*/ 4599726 w 6141447"/>
              <a:gd name="connsiteY8" fmla="*/ 6868632 h 6876034"/>
              <a:gd name="connsiteX9" fmla="*/ 1 w 6141447"/>
              <a:gd name="connsiteY9" fmla="*/ 6868632 h 6876034"/>
              <a:gd name="connsiteX10" fmla="*/ 0 w 6141447"/>
              <a:gd name="connsiteY10" fmla="*/ 6142387 h 6876034"/>
              <a:gd name="connsiteX11" fmla="*/ 847374 w 6141447"/>
              <a:gd name="connsiteY11" fmla="*/ 6142387 h 6876034"/>
              <a:gd name="connsiteX12" fmla="*/ 858007 w 6141447"/>
              <a:gd name="connsiteY12" fmla="*/ 734953 h 6876034"/>
              <a:gd name="connsiteX0" fmla="*/ 849299 w 6141447"/>
              <a:gd name="connsiteY0" fmla="*/ 734953 h 6876034"/>
              <a:gd name="connsiteX1" fmla="*/ 2 w 6141447"/>
              <a:gd name="connsiteY1" fmla="*/ 734953 h 6876034"/>
              <a:gd name="connsiteX2" fmla="*/ 1 w 6141447"/>
              <a:gd name="connsiteY2" fmla="*/ 0 h 6876034"/>
              <a:gd name="connsiteX3" fmla="*/ 4599726 w 6141447"/>
              <a:gd name="connsiteY3" fmla="*/ 10632 h 6876034"/>
              <a:gd name="connsiteX4" fmla="*/ 6141447 w 6141447"/>
              <a:gd name="connsiteY4" fmla="*/ 24495 h 6876034"/>
              <a:gd name="connsiteX5" fmla="*/ 6134045 w 6141447"/>
              <a:gd name="connsiteY5" fmla="*/ 1544951 h 6876034"/>
              <a:gd name="connsiteX6" fmla="*/ 6134045 w 6141447"/>
              <a:gd name="connsiteY6" fmla="*/ 5334313 h 6876034"/>
              <a:gd name="connsiteX7" fmla="*/ 6141447 w 6141447"/>
              <a:gd name="connsiteY7" fmla="*/ 6876034 h 6876034"/>
              <a:gd name="connsiteX8" fmla="*/ 4599726 w 6141447"/>
              <a:gd name="connsiteY8" fmla="*/ 6868632 h 6876034"/>
              <a:gd name="connsiteX9" fmla="*/ 1 w 6141447"/>
              <a:gd name="connsiteY9" fmla="*/ 6868632 h 6876034"/>
              <a:gd name="connsiteX10" fmla="*/ 0 w 6141447"/>
              <a:gd name="connsiteY10" fmla="*/ 6142387 h 6876034"/>
              <a:gd name="connsiteX11" fmla="*/ 847374 w 6141447"/>
              <a:gd name="connsiteY11" fmla="*/ 6142387 h 6876034"/>
              <a:gd name="connsiteX12" fmla="*/ 849299 w 6141447"/>
              <a:gd name="connsiteY12" fmla="*/ 734953 h 6876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41447" h="6876034">
                <a:moveTo>
                  <a:pt x="849299" y="734953"/>
                </a:moveTo>
                <a:lnTo>
                  <a:pt x="2" y="734953"/>
                </a:lnTo>
                <a:cubicBezTo>
                  <a:pt x="2" y="492872"/>
                  <a:pt x="1" y="242081"/>
                  <a:pt x="1" y="0"/>
                </a:cubicBezTo>
                <a:lnTo>
                  <a:pt x="4599726" y="10632"/>
                </a:lnTo>
                <a:lnTo>
                  <a:pt x="6141447" y="24495"/>
                </a:lnTo>
                <a:cubicBezTo>
                  <a:pt x="6138980" y="531314"/>
                  <a:pt x="6136512" y="1038132"/>
                  <a:pt x="6134045" y="1544951"/>
                </a:cubicBezTo>
                <a:lnTo>
                  <a:pt x="6134045" y="5334313"/>
                </a:lnTo>
                <a:cubicBezTo>
                  <a:pt x="6136512" y="5848220"/>
                  <a:pt x="6138980" y="6362127"/>
                  <a:pt x="6141447" y="6876034"/>
                </a:cubicBezTo>
                <a:lnTo>
                  <a:pt x="4599726" y="6868632"/>
                </a:lnTo>
                <a:lnTo>
                  <a:pt x="1" y="6868632"/>
                </a:lnTo>
                <a:cubicBezTo>
                  <a:pt x="1" y="6626550"/>
                  <a:pt x="0" y="6384469"/>
                  <a:pt x="0" y="6142387"/>
                </a:cubicBezTo>
                <a:lnTo>
                  <a:pt x="847374" y="6142387"/>
                </a:lnTo>
                <a:cubicBezTo>
                  <a:pt x="850918" y="4337006"/>
                  <a:pt x="845755" y="2540334"/>
                  <a:pt x="849299" y="734953"/>
                </a:cubicBezTo>
                <a:close/>
              </a:path>
            </a:pathLst>
          </a:custGeom>
        </p:spPr>
        <p:txBody>
          <a:bodyPr/>
          <a:lstStyle/>
          <a:p>
            <a:endParaRPr lang="en-US"/>
          </a:p>
        </p:txBody>
      </p:sp>
      <p:grpSp>
        <p:nvGrpSpPr>
          <p:cNvPr id="40" name="Group 39"/>
          <p:cNvGrpSpPr/>
          <p:nvPr userDrawn="1"/>
        </p:nvGrpSpPr>
        <p:grpSpPr>
          <a:xfrm>
            <a:off x="1483326" y="0"/>
            <a:ext cx="4572002" cy="6858000"/>
            <a:chOff x="0" y="0"/>
            <a:chExt cx="4572002" cy="6858000"/>
          </a:xfrm>
        </p:grpSpPr>
        <p:sp>
          <p:nvSpPr>
            <p:cNvPr id="41" name="Rectangle 40"/>
            <p:cNvSpPr/>
            <p:nvPr/>
          </p:nvSpPr>
          <p:spPr>
            <a:xfrm>
              <a:off x="0" y="0"/>
              <a:ext cx="457200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a:t>
              </a:r>
            </a:p>
          </p:txBody>
        </p:sp>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rcRect r="49988"/>
            <a:stretch>
              <a:fillRect/>
            </a:stretch>
          </p:blipFill>
          <p:spPr>
            <a:xfrm>
              <a:off x="0" y="0"/>
              <a:ext cx="4572001" cy="6858000"/>
            </a:xfrm>
            <a:custGeom>
              <a:avLst/>
              <a:gdLst>
                <a:gd name="connsiteX0" fmla="*/ 0 w 4572001"/>
                <a:gd name="connsiteY0" fmla="*/ 0 h 6858000"/>
                <a:gd name="connsiteX1" fmla="*/ 4572001 w 4572001"/>
                <a:gd name="connsiteY1" fmla="*/ 0 h 6858000"/>
                <a:gd name="connsiteX2" fmla="*/ 4572001 w 4572001"/>
                <a:gd name="connsiteY2" fmla="*/ 6858000 h 6858000"/>
                <a:gd name="connsiteX3" fmla="*/ 0 w 4572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572001" h="6858000">
                  <a:moveTo>
                    <a:pt x="0" y="0"/>
                  </a:moveTo>
                  <a:lnTo>
                    <a:pt x="4572001" y="0"/>
                  </a:lnTo>
                  <a:lnTo>
                    <a:pt x="4572001" y="6858000"/>
                  </a:lnTo>
                  <a:lnTo>
                    <a:pt x="0" y="6858000"/>
                  </a:lnTo>
                  <a:close/>
                </a:path>
              </a:pathLst>
            </a:custGeom>
          </p:spPr>
        </p:pic>
      </p:grpSp>
      <p:grpSp>
        <p:nvGrpSpPr>
          <p:cNvPr id="43" name="Group 42"/>
          <p:cNvGrpSpPr/>
          <p:nvPr userDrawn="1"/>
        </p:nvGrpSpPr>
        <p:grpSpPr>
          <a:xfrm>
            <a:off x="0" y="0"/>
            <a:ext cx="4572002" cy="6858000"/>
            <a:chOff x="0" y="0"/>
            <a:chExt cx="4572002" cy="6858000"/>
          </a:xfrm>
        </p:grpSpPr>
        <p:sp>
          <p:nvSpPr>
            <p:cNvPr id="44" name="Rectangle 43"/>
            <p:cNvSpPr/>
            <p:nvPr/>
          </p:nvSpPr>
          <p:spPr>
            <a:xfrm>
              <a:off x="0" y="0"/>
              <a:ext cx="457200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a:t>
              </a:r>
            </a:p>
          </p:txBody>
        </p:sp>
        <p:pic>
          <p:nvPicPr>
            <p:cNvPr id="45" name="Picture 44"/>
            <p:cNvPicPr>
              <a:picLocks noChangeAspect="1"/>
            </p:cNvPicPr>
            <p:nvPr/>
          </p:nvPicPr>
          <p:blipFill>
            <a:blip r:embed="rId3" cstate="print">
              <a:extLst>
                <a:ext uri="{28A0092B-C50C-407E-A947-70E740481C1C}">
                  <a14:useLocalDpi xmlns:a14="http://schemas.microsoft.com/office/drawing/2010/main" val="0"/>
                </a:ext>
              </a:extLst>
            </a:blip>
            <a:srcRect r="49988"/>
            <a:stretch>
              <a:fillRect/>
            </a:stretch>
          </p:blipFill>
          <p:spPr>
            <a:xfrm>
              <a:off x="0" y="0"/>
              <a:ext cx="4572001" cy="6858000"/>
            </a:xfrm>
            <a:custGeom>
              <a:avLst/>
              <a:gdLst>
                <a:gd name="connsiteX0" fmla="*/ 0 w 4572001"/>
                <a:gd name="connsiteY0" fmla="*/ 0 h 6858000"/>
                <a:gd name="connsiteX1" fmla="*/ 4572001 w 4572001"/>
                <a:gd name="connsiteY1" fmla="*/ 0 h 6858000"/>
                <a:gd name="connsiteX2" fmla="*/ 4572001 w 4572001"/>
                <a:gd name="connsiteY2" fmla="*/ 6858000 h 6858000"/>
                <a:gd name="connsiteX3" fmla="*/ 0 w 4572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572001" h="6858000">
                  <a:moveTo>
                    <a:pt x="0" y="0"/>
                  </a:moveTo>
                  <a:lnTo>
                    <a:pt x="4572001" y="0"/>
                  </a:lnTo>
                  <a:lnTo>
                    <a:pt x="4572001" y="6858000"/>
                  </a:lnTo>
                  <a:lnTo>
                    <a:pt x="0" y="6858000"/>
                  </a:lnTo>
                  <a:close/>
                </a:path>
              </a:pathLst>
            </a:custGeom>
          </p:spPr>
        </p:pic>
      </p:grpSp>
      <p:sp>
        <p:nvSpPr>
          <p:cNvPr id="46" name="Rectangle 45"/>
          <p:cNvSpPr/>
          <p:nvPr userDrawn="1"/>
        </p:nvSpPr>
        <p:spPr>
          <a:xfrm>
            <a:off x="1031358" y="723900"/>
            <a:ext cx="5879805" cy="5410200"/>
          </a:xfrm>
          <a:prstGeom prst="rect">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 </a:t>
            </a:r>
          </a:p>
        </p:txBody>
      </p:sp>
      <p:sp>
        <p:nvSpPr>
          <p:cNvPr id="49" name="Title 1"/>
          <p:cNvSpPr>
            <a:spLocks noGrp="1"/>
          </p:cNvSpPr>
          <p:nvPr>
            <p:ph type="title"/>
          </p:nvPr>
        </p:nvSpPr>
        <p:spPr>
          <a:xfrm>
            <a:off x="1818168" y="1300438"/>
            <a:ext cx="4391246" cy="1046987"/>
          </a:xfrm>
        </p:spPr>
        <p:txBody>
          <a:bodyPr>
            <a:normAutofit/>
          </a:bodyPr>
          <a:lstStyle>
            <a:lvl1pPr>
              <a:defRPr sz="2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47" name="Oval 46"/>
          <p:cNvSpPr>
            <a:spLocks noChangeAspect="1"/>
          </p:cNvSpPr>
          <p:nvPr userDrawn="1"/>
        </p:nvSpPr>
        <p:spPr>
          <a:xfrm>
            <a:off x="659170" y="1153553"/>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C4405"/>
              </a:solidFill>
            </a:endParaRPr>
          </a:p>
        </p:txBody>
      </p:sp>
      <p:sp>
        <p:nvSpPr>
          <p:cNvPr id="52" name="Picture Placeholder 2"/>
          <p:cNvSpPr>
            <a:spLocks noGrp="1"/>
          </p:cNvSpPr>
          <p:nvPr>
            <p:ph type="pic" sz="quarter" idx="11" hasCustomPrompt="1"/>
          </p:nvPr>
        </p:nvSpPr>
        <p:spPr>
          <a:xfrm>
            <a:off x="804876" y="1294946"/>
            <a:ext cx="504121" cy="504122"/>
          </a:xfrm>
        </p:spPr>
        <p:txBody>
          <a:bodyPr anchor="ctr" anchorCtr="0">
            <a:noAutofit/>
          </a:bodyPr>
          <a:lstStyle>
            <a:lvl1pPr marL="0" indent="0" algn="ctr">
              <a:buNone/>
              <a:defRPr sz="800"/>
            </a:lvl1pPr>
          </a:lstStyle>
          <a:p>
            <a:r>
              <a:rPr lang="en-US" dirty="0"/>
              <a:t>Icon image</a:t>
            </a:r>
          </a:p>
        </p:txBody>
      </p:sp>
      <p:sp>
        <p:nvSpPr>
          <p:cNvPr id="48" name="Content Placeholder 2"/>
          <p:cNvSpPr>
            <a:spLocks noGrp="1"/>
          </p:cNvSpPr>
          <p:nvPr>
            <p:ph idx="1" hasCustomPrompt="1"/>
          </p:nvPr>
        </p:nvSpPr>
        <p:spPr>
          <a:xfrm>
            <a:off x="1818168" y="2519265"/>
            <a:ext cx="4391246" cy="3442996"/>
          </a:xfrm>
        </p:spPr>
        <p:txBody>
          <a:bodyPr anchor="t" anchorCtr="0">
            <a:normAutofit/>
          </a:bodyPr>
          <a:lstStyle>
            <a:lvl1pPr marL="228600" indent="-228600">
              <a:buClr>
                <a:srgbClr val="DC4405"/>
              </a:buClr>
              <a:buFont typeface="Courier New" panose="02070309020205020404" pitchFamily="49" charset="0"/>
              <a:buChar char="o"/>
              <a:defRPr sz="2000">
                <a:solidFill>
                  <a:schemeClr val="tx1"/>
                </a:solidFill>
                <a:latin typeface="+mn-lt"/>
                <a:ea typeface="Verdana" panose="020B0604030504040204" pitchFamily="34" charset="0"/>
                <a:cs typeface="Verdana" panose="020B0604030504040204" pitchFamily="34" charset="0"/>
              </a:defRPr>
            </a:lvl1pPr>
            <a:lvl2pPr marL="685800" indent="-228600">
              <a:buClr>
                <a:srgbClr val="DC4405"/>
              </a:buClr>
              <a:buFont typeface="Courier New" panose="02070309020205020404" pitchFamily="49" charset="0"/>
              <a:buChar char="o"/>
              <a:defRPr sz="1800">
                <a:solidFill>
                  <a:schemeClr val="tx1"/>
                </a:solidFill>
                <a:latin typeface="+mn-lt"/>
                <a:ea typeface="Verdana" panose="020B0604030504040204" pitchFamily="34" charset="0"/>
                <a:cs typeface="Verdana" panose="020B0604030504040204" pitchFamily="34" charset="0"/>
              </a:defRPr>
            </a:lvl2pPr>
            <a:lvl3pPr marL="1143000" indent="-228600">
              <a:buClr>
                <a:srgbClr val="DC4405"/>
              </a:buClr>
              <a:buFont typeface="Courier New" panose="02070309020205020404" pitchFamily="49" charset="0"/>
              <a:buChar char="o"/>
              <a:defRPr sz="1600">
                <a:solidFill>
                  <a:schemeClr val="tx1"/>
                </a:solidFill>
                <a:latin typeface="+mn-lt"/>
                <a:ea typeface="Verdana" panose="020B0604030504040204" pitchFamily="34" charset="0"/>
                <a:cs typeface="Verdana" panose="020B0604030504040204" pitchFamily="34" charset="0"/>
              </a:defRPr>
            </a:lvl3pPr>
            <a:lvl4pPr marL="1600200" indent="-228600">
              <a:buClr>
                <a:srgbClr val="DC4405"/>
              </a:buClr>
              <a:buFont typeface="Courier New" panose="02070309020205020404" pitchFamily="49" charset="0"/>
              <a:buChar char="o"/>
              <a:defRPr sz="1400">
                <a:solidFill>
                  <a:schemeClr val="tx1"/>
                </a:solidFill>
                <a:latin typeface="+mn-lt"/>
                <a:ea typeface="Verdana" panose="020B0604030504040204" pitchFamily="34" charset="0"/>
                <a:cs typeface="Verdana" panose="020B0604030504040204" pitchFamily="34" charset="0"/>
              </a:defRPr>
            </a:lvl4pPr>
            <a:lvl5pPr marL="1828800" indent="0">
              <a:buClr>
                <a:srgbClr val="DC4405"/>
              </a:buClr>
              <a:buFont typeface="Courier New" panose="02070309020205020404" pitchFamily="49" charset="0"/>
              <a:buNone/>
              <a:defRPr sz="1400">
                <a:solidFill>
                  <a:schemeClr val="tx1"/>
                </a:solidFill>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90057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51" name="Picture 50"/>
          <p:cNvPicPr>
            <a:picLocks noChangeAspect="1"/>
          </p:cNvPicPr>
          <p:nvPr userDrawn="1"/>
        </p:nvPicPr>
        <p:blipFill rotWithShape="1">
          <a:blip r:embed="rId2">
            <a:extLst>
              <a:ext uri="{28A0092B-C50C-407E-A947-70E740481C1C}">
                <a14:useLocalDpi xmlns:a14="http://schemas.microsoft.com/office/drawing/2010/main" val="0"/>
              </a:ext>
            </a:extLst>
          </a:blip>
          <a:srcRect t="1205" b="1656"/>
          <a:stretch/>
        </p:blipFill>
        <p:spPr>
          <a:xfrm>
            <a:off x="3767548" y="0"/>
            <a:ext cx="8442370" cy="6858000"/>
          </a:xfrm>
          <a:prstGeom prst="rect">
            <a:avLst/>
          </a:prstGeom>
        </p:spPr>
      </p:pic>
      <p:grpSp>
        <p:nvGrpSpPr>
          <p:cNvPr id="40" name="Group 39"/>
          <p:cNvGrpSpPr/>
          <p:nvPr userDrawn="1"/>
        </p:nvGrpSpPr>
        <p:grpSpPr>
          <a:xfrm>
            <a:off x="1483326" y="0"/>
            <a:ext cx="4572002" cy="6858000"/>
            <a:chOff x="0" y="0"/>
            <a:chExt cx="4572002" cy="6858000"/>
          </a:xfrm>
        </p:grpSpPr>
        <p:sp>
          <p:nvSpPr>
            <p:cNvPr id="41" name="Rectangle 40"/>
            <p:cNvSpPr/>
            <p:nvPr/>
          </p:nvSpPr>
          <p:spPr>
            <a:xfrm>
              <a:off x="0" y="0"/>
              <a:ext cx="457200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a:t>
              </a:r>
            </a:p>
          </p:txBody>
        </p:sp>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rcRect r="49988"/>
            <a:stretch>
              <a:fillRect/>
            </a:stretch>
          </p:blipFill>
          <p:spPr>
            <a:xfrm>
              <a:off x="0" y="0"/>
              <a:ext cx="4572001" cy="6858000"/>
            </a:xfrm>
            <a:custGeom>
              <a:avLst/>
              <a:gdLst>
                <a:gd name="connsiteX0" fmla="*/ 0 w 4572001"/>
                <a:gd name="connsiteY0" fmla="*/ 0 h 6858000"/>
                <a:gd name="connsiteX1" fmla="*/ 4572001 w 4572001"/>
                <a:gd name="connsiteY1" fmla="*/ 0 h 6858000"/>
                <a:gd name="connsiteX2" fmla="*/ 4572001 w 4572001"/>
                <a:gd name="connsiteY2" fmla="*/ 6858000 h 6858000"/>
                <a:gd name="connsiteX3" fmla="*/ 0 w 4572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572001" h="6858000">
                  <a:moveTo>
                    <a:pt x="0" y="0"/>
                  </a:moveTo>
                  <a:lnTo>
                    <a:pt x="4572001" y="0"/>
                  </a:lnTo>
                  <a:lnTo>
                    <a:pt x="4572001" y="6858000"/>
                  </a:lnTo>
                  <a:lnTo>
                    <a:pt x="0" y="6858000"/>
                  </a:lnTo>
                  <a:close/>
                </a:path>
              </a:pathLst>
            </a:custGeom>
          </p:spPr>
        </p:pic>
      </p:grpSp>
      <p:grpSp>
        <p:nvGrpSpPr>
          <p:cNvPr id="43" name="Group 42"/>
          <p:cNvGrpSpPr/>
          <p:nvPr userDrawn="1"/>
        </p:nvGrpSpPr>
        <p:grpSpPr>
          <a:xfrm>
            <a:off x="0" y="0"/>
            <a:ext cx="4572002" cy="6858000"/>
            <a:chOff x="0" y="0"/>
            <a:chExt cx="4572002" cy="6858000"/>
          </a:xfrm>
        </p:grpSpPr>
        <p:sp>
          <p:nvSpPr>
            <p:cNvPr id="44" name="Rectangle 43"/>
            <p:cNvSpPr/>
            <p:nvPr/>
          </p:nvSpPr>
          <p:spPr>
            <a:xfrm>
              <a:off x="0" y="0"/>
              <a:ext cx="457200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a:t>
              </a:r>
            </a:p>
          </p:txBody>
        </p:sp>
        <p:pic>
          <p:nvPicPr>
            <p:cNvPr id="45" name="Picture 44"/>
            <p:cNvPicPr>
              <a:picLocks noChangeAspect="1"/>
            </p:cNvPicPr>
            <p:nvPr/>
          </p:nvPicPr>
          <p:blipFill>
            <a:blip r:embed="rId3" cstate="print">
              <a:extLst>
                <a:ext uri="{28A0092B-C50C-407E-A947-70E740481C1C}">
                  <a14:useLocalDpi xmlns:a14="http://schemas.microsoft.com/office/drawing/2010/main" val="0"/>
                </a:ext>
              </a:extLst>
            </a:blip>
            <a:srcRect r="49988"/>
            <a:stretch>
              <a:fillRect/>
            </a:stretch>
          </p:blipFill>
          <p:spPr>
            <a:xfrm>
              <a:off x="0" y="0"/>
              <a:ext cx="4572001" cy="6858000"/>
            </a:xfrm>
            <a:custGeom>
              <a:avLst/>
              <a:gdLst>
                <a:gd name="connsiteX0" fmla="*/ 0 w 4572001"/>
                <a:gd name="connsiteY0" fmla="*/ 0 h 6858000"/>
                <a:gd name="connsiteX1" fmla="*/ 4572001 w 4572001"/>
                <a:gd name="connsiteY1" fmla="*/ 0 h 6858000"/>
                <a:gd name="connsiteX2" fmla="*/ 4572001 w 4572001"/>
                <a:gd name="connsiteY2" fmla="*/ 6858000 h 6858000"/>
                <a:gd name="connsiteX3" fmla="*/ 0 w 4572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572001" h="6858000">
                  <a:moveTo>
                    <a:pt x="0" y="0"/>
                  </a:moveTo>
                  <a:lnTo>
                    <a:pt x="4572001" y="0"/>
                  </a:lnTo>
                  <a:lnTo>
                    <a:pt x="4572001" y="6858000"/>
                  </a:lnTo>
                  <a:lnTo>
                    <a:pt x="0" y="6858000"/>
                  </a:lnTo>
                  <a:close/>
                </a:path>
              </a:pathLst>
            </a:custGeom>
          </p:spPr>
        </p:pic>
      </p:grpSp>
      <p:sp>
        <p:nvSpPr>
          <p:cNvPr id="46" name="Rectangle 45"/>
          <p:cNvSpPr/>
          <p:nvPr userDrawn="1"/>
        </p:nvSpPr>
        <p:spPr>
          <a:xfrm>
            <a:off x="1031358" y="723900"/>
            <a:ext cx="5879805" cy="5410200"/>
          </a:xfrm>
          <a:prstGeom prst="rect">
            <a:avLst/>
          </a:prstGeom>
          <a:solidFill>
            <a:schemeClr val="tx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 </a:t>
            </a:r>
          </a:p>
        </p:txBody>
      </p:sp>
      <p:sp>
        <p:nvSpPr>
          <p:cNvPr id="49" name="Title 1"/>
          <p:cNvSpPr>
            <a:spLocks noGrp="1"/>
          </p:cNvSpPr>
          <p:nvPr>
            <p:ph type="title"/>
          </p:nvPr>
        </p:nvSpPr>
        <p:spPr>
          <a:xfrm>
            <a:off x="1818168" y="1300438"/>
            <a:ext cx="4391246" cy="1046987"/>
          </a:xfrm>
        </p:spPr>
        <p:txBody>
          <a:bodyPr>
            <a:normAutofit/>
          </a:bodyPr>
          <a:lstStyle>
            <a:lvl1pPr>
              <a:defRPr sz="28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47" name="Oval 46"/>
          <p:cNvSpPr>
            <a:spLocks noChangeAspect="1"/>
          </p:cNvSpPr>
          <p:nvPr userDrawn="1"/>
        </p:nvSpPr>
        <p:spPr>
          <a:xfrm>
            <a:off x="659170" y="1153553"/>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C4405"/>
              </a:solidFill>
            </a:endParaRPr>
          </a:p>
        </p:txBody>
      </p:sp>
      <p:sp>
        <p:nvSpPr>
          <p:cNvPr id="52" name="Picture Placeholder 2"/>
          <p:cNvSpPr>
            <a:spLocks noGrp="1"/>
          </p:cNvSpPr>
          <p:nvPr>
            <p:ph type="pic" sz="quarter" idx="11" hasCustomPrompt="1"/>
          </p:nvPr>
        </p:nvSpPr>
        <p:spPr>
          <a:xfrm>
            <a:off x="804876" y="1294946"/>
            <a:ext cx="504121" cy="504122"/>
          </a:xfrm>
        </p:spPr>
        <p:txBody>
          <a:bodyPr anchor="ctr" anchorCtr="0">
            <a:noAutofit/>
          </a:bodyPr>
          <a:lstStyle>
            <a:lvl1pPr marL="0" indent="0" algn="ctr">
              <a:buNone/>
              <a:defRPr sz="800"/>
            </a:lvl1pPr>
          </a:lstStyle>
          <a:p>
            <a:r>
              <a:rPr lang="en-US" dirty="0"/>
              <a:t>Icon image</a:t>
            </a:r>
          </a:p>
        </p:txBody>
      </p:sp>
      <p:sp>
        <p:nvSpPr>
          <p:cNvPr id="48" name="Content Placeholder 2"/>
          <p:cNvSpPr>
            <a:spLocks noGrp="1"/>
          </p:cNvSpPr>
          <p:nvPr>
            <p:ph idx="1" hasCustomPrompt="1"/>
          </p:nvPr>
        </p:nvSpPr>
        <p:spPr>
          <a:xfrm>
            <a:off x="1818168" y="2519265"/>
            <a:ext cx="4391246" cy="3442996"/>
          </a:xfrm>
        </p:spPr>
        <p:txBody>
          <a:bodyPr anchor="t" anchorCtr="0">
            <a:normAutofit/>
          </a:bodyPr>
          <a:lstStyle>
            <a:lvl1pPr marL="228600" indent="-228600">
              <a:buClr>
                <a:srgbClr val="DC4405"/>
              </a:buClr>
              <a:buFont typeface="Courier New" panose="02070309020205020404" pitchFamily="49" charset="0"/>
              <a:buChar char="o"/>
              <a:defRPr sz="2000">
                <a:solidFill>
                  <a:schemeClr val="bg1"/>
                </a:solidFill>
                <a:latin typeface="+mn-lt"/>
                <a:ea typeface="Verdana" panose="020B0604030504040204" pitchFamily="34" charset="0"/>
                <a:cs typeface="Verdana" panose="020B0604030504040204" pitchFamily="34" charset="0"/>
              </a:defRPr>
            </a:lvl1pPr>
            <a:lvl2pPr marL="685800" indent="-228600">
              <a:buClr>
                <a:srgbClr val="DC4405"/>
              </a:buClr>
              <a:buFont typeface="Courier New" panose="02070309020205020404" pitchFamily="49" charset="0"/>
              <a:buChar char="o"/>
              <a:defRPr sz="1800">
                <a:solidFill>
                  <a:schemeClr val="bg1"/>
                </a:solidFill>
                <a:latin typeface="+mn-lt"/>
                <a:ea typeface="Verdana" panose="020B0604030504040204" pitchFamily="34" charset="0"/>
                <a:cs typeface="Verdana" panose="020B0604030504040204" pitchFamily="34" charset="0"/>
              </a:defRPr>
            </a:lvl2pPr>
            <a:lvl3pPr marL="1143000" indent="-228600">
              <a:buClr>
                <a:srgbClr val="DC4405"/>
              </a:buClr>
              <a:buFont typeface="Courier New" panose="02070309020205020404" pitchFamily="49" charset="0"/>
              <a:buChar char="o"/>
              <a:defRPr sz="1600">
                <a:solidFill>
                  <a:schemeClr val="bg1"/>
                </a:solidFill>
                <a:latin typeface="+mn-lt"/>
                <a:ea typeface="Verdana" panose="020B0604030504040204" pitchFamily="34" charset="0"/>
                <a:cs typeface="Verdana" panose="020B0604030504040204" pitchFamily="34" charset="0"/>
              </a:defRPr>
            </a:lvl3pPr>
            <a:lvl4pPr marL="1600200" indent="-228600">
              <a:buClr>
                <a:srgbClr val="DC4405"/>
              </a:buClr>
              <a:buFont typeface="Courier New" panose="02070309020205020404" pitchFamily="49" charset="0"/>
              <a:buChar char="o"/>
              <a:defRPr sz="1400">
                <a:solidFill>
                  <a:schemeClr val="bg1"/>
                </a:solidFill>
                <a:latin typeface="+mn-lt"/>
                <a:ea typeface="Verdana" panose="020B0604030504040204" pitchFamily="34" charset="0"/>
                <a:cs typeface="Verdana" panose="020B0604030504040204" pitchFamily="34" charset="0"/>
              </a:defRPr>
            </a:lvl4pPr>
            <a:lvl5pPr marL="1828800" indent="0">
              <a:buClr>
                <a:srgbClr val="DC4405"/>
              </a:buClr>
              <a:buFont typeface="Courier New" panose="02070309020205020404" pitchFamily="49" charset="0"/>
              <a:buNone/>
              <a:defRPr sz="1400">
                <a:solidFill>
                  <a:schemeClr val="bg1"/>
                </a:solidFill>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5" name="Picture Placeholder 9">
            <a:extLst>
              <a:ext uri="{C183D7F6-B498-43B3-948B-1728B52AA6E4}">
                <adec:decorative xmlns:adec="http://schemas.microsoft.com/office/drawing/2017/decorative" val="1"/>
              </a:ext>
            </a:extLst>
          </p:cNvPr>
          <p:cNvSpPr>
            <a:spLocks noGrp="1"/>
          </p:cNvSpPr>
          <p:nvPr>
            <p:ph type="pic" sz="quarter" idx="10"/>
          </p:nvPr>
        </p:nvSpPr>
        <p:spPr>
          <a:xfrm>
            <a:off x="6057955" y="-10632"/>
            <a:ext cx="6141447" cy="6876034"/>
          </a:xfrm>
          <a:custGeom>
            <a:avLst/>
            <a:gdLst>
              <a:gd name="connsiteX0" fmla="*/ 0 w 6137275"/>
              <a:gd name="connsiteY0" fmla="*/ 1534319 h 6858000"/>
              <a:gd name="connsiteX1" fmla="*/ 1534319 w 6137275"/>
              <a:gd name="connsiteY1" fmla="*/ 1534319 h 6858000"/>
              <a:gd name="connsiteX2" fmla="*/ 1534319 w 6137275"/>
              <a:gd name="connsiteY2" fmla="*/ 0 h 6858000"/>
              <a:gd name="connsiteX3" fmla="*/ 4602956 w 6137275"/>
              <a:gd name="connsiteY3" fmla="*/ 0 h 6858000"/>
              <a:gd name="connsiteX4" fmla="*/ 4602956 w 6137275"/>
              <a:gd name="connsiteY4" fmla="*/ 1534319 h 6858000"/>
              <a:gd name="connsiteX5" fmla="*/ 6137275 w 6137275"/>
              <a:gd name="connsiteY5" fmla="*/ 1534319 h 6858000"/>
              <a:gd name="connsiteX6" fmla="*/ 6137275 w 6137275"/>
              <a:gd name="connsiteY6" fmla="*/ 5323681 h 6858000"/>
              <a:gd name="connsiteX7" fmla="*/ 4602956 w 6137275"/>
              <a:gd name="connsiteY7" fmla="*/ 5323681 h 6858000"/>
              <a:gd name="connsiteX8" fmla="*/ 4602956 w 6137275"/>
              <a:gd name="connsiteY8" fmla="*/ 6858000 h 6858000"/>
              <a:gd name="connsiteX9" fmla="*/ 1534319 w 6137275"/>
              <a:gd name="connsiteY9" fmla="*/ 6858000 h 6858000"/>
              <a:gd name="connsiteX10" fmla="*/ 1534319 w 6137275"/>
              <a:gd name="connsiteY10" fmla="*/ 5323681 h 6858000"/>
              <a:gd name="connsiteX11" fmla="*/ 0 w 6137275"/>
              <a:gd name="connsiteY11" fmla="*/ 5323681 h 6858000"/>
              <a:gd name="connsiteX12" fmla="*/ 0 w 6137275"/>
              <a:gd name="connsiteY12" fmla="*/ 1534319 h 6858000"/>
              <a:gd name="connsiteX0" fmla="*/ 489098 w 6137275"/>
              <a:gd name="connsiteY0" fmla="*/ 715612 h 6858000"/>
              <a:gd name="connsiteX1" fmla="*/ 1534319 w 6137275"/>
              <a:gd name="connsiteY1" fmla="*/ 1534319 h 6858000"/>
              <a:gd name="connsiteX2" fmla="*/ 1534319 w 6137275"/>
              <a:gd name="connsiteY2" fmla="*/ 0 h 6858000"/>
              <a:gd name="connsiteX3" fmla="*/ 4602956 w 6137275"/>
              <a:gd name="connsiteY3" fmla="*/ 0 h 6858000"/>
              <a:gd name="connsiteX4" fmla="*/ 4602956 w 6137275"/>
              <a:gd name="connsiteY4" fmla="*/ 1534319 h 6858000"/>
              <a:gd name="connsiteX5" fmla="*/ 6137275 w 6137275"/>
              <a:gd name="connsiteY5" fmla="*/ 1534319 h 6858000"/>
              <a:gd name="connsiteX6" fmla="*/ 6137275 w 6137275"/>
              <a:gd name="connsiteY6" fmla="*/ 5323681 h 6858000"/>
              <a:gd name="connsiteX7" fmla="*/ 4602956 w 6137275"/>
              <a:gd name="connsiteY7" fmla="*/ 5323681 h 6858000"/>
              <a:gd name="connsiteX8" fmla="*/ 4602956 w 6137275"/>
              <a:gd name="connsiteY8" fmla="*/ 6858000 h 6858000"/>
              <a:gd name="connsiteX9" fmla="*/ 1534319 w 6137275"/>
              <a:gd name="connsiteY9" fmla="*/ 6858000 h 6858000"/>
              <a:gd name="connsiteX10" fmla="*/ 1534319 w 6137275"/>
              <a:gd name="connsiteY10" fmla="*/ 5323681 h 6858000"/>
              <a:gd name="connsiteX11" fmla="*/ 0 w 6137275"/>
              <a:gd name="connsiteY11" fmla="*/ 5323681 h 6858000"/>
              <a:gd name="connsiteX12" fmla="*/ 489098 w 6137275"/>
              <a:gd name="connsiteY12" fmla="*/ 715612 h 6858000"/>
              <a:gd name="connsiteX0" fmla="*/ 0 w 5648177"/>
              <a:gd name="connsiteY0" fmla="*/ 715612 h 6858000"/>
              <a:gd name="connsiteX1" fmla="*/ 1045221 w 5648177"/>
              <a:gd name="connsiteY1" fmla="*/ 1534319 h 6858000"/>
              <a:gd name="connsiteX2" fmla="*/ 1045221 w 5648177"/>
              <a:gd name="connsiteY2" fmla="*/ 0 h 6858000"/>
              <a:gd name="connsiteX3" fmla="*/ 4113858 w 5648177"/>
              <a:gd name="connsiteY3" fmla="*/ 0 h 6858000"/>
              <a:gd name="connsiteX4" fmla="*/ 4113858 w 5648177"/>
              <a:gd name="connsiteY4" fmla="*/ 1534319 h 6858000"/>
              <a:gd name="connsiteX5" fmla="*/ 5648177 w 5648177"/>
              <a:gd name="connsiteY5" fmla="*/ 1534319 h 6858000"/>
              <a:gd name="connsiteX6" fmla="*/ 5648177 w 5648177"/>
              <a:gd name="connsiteY6" fmla="*/ 5323681 h 6858000"/>
              <a:gd name="connsiteX7" fmla="*/ 4113858 w 5648177"/>
              <a:gd name="connsiteY7" fmla="*/ 5323681 h 6858000"/>
              <a:gd name="connsiteX8" fmla="*/ 4113858 w 5648177"/>
              <a:gd name="connsiteY8" fmla="*/ 6858000 h 6858000"/>
              <a:gd name="connsiteX9" fmla="*/ 1045221 w 5648177"/>
              <a:gd name="connsiteY9" fmla="*/ 6858000 h 6858000"/>
              <a:gd name="connsiteX10" fmla="*/ 1045221 w 5648177"/>
              <a:gd name="connsiteY10" fmla="*/ 5323681 h 6858000"/>
              <a:gd name="connsiteX11" fmla="*/ 10632 w 5648177"/>
              <a:gd name="connsiteY11" fmla="*/ 6131755 h 6858000"/>
              <a:gd name="connsiteX12" fmla="*/ 0 w 5648177"/>
              <a:gd name="connsiteY12" fmla="*/ 715612 h 6858000"/>
              <a:gd name="connsiteX0" fmla="*/ 485868 w 6134045"/>
              <a:gd name="connsiteY0" fmla="*/ 715612 h 6858000"/>
              <a:gd name="connsiteX1" fmla="*/ 1531089 w 6134045"/>
              <a:gd name="connsiteY1" fmla="*/ 1534319 h 6858000"/>
              <a:gd name="connsiteX2" fmla="*/ 1531089 w 6134045"/>
              <a:gd name="connsiteY2" fmla="*/ 0 h 6858000"/>
              <a:gd name="connsiteX3" fmla="*/ 4599726 w 6134045"/>
              <a:gd name="connsiteY3" fmla="*/ 0 h 6858000"/>
              <a:gd name="connsiteX4" fmla="*/ 4599726 w 6134045"/>
              <a:gd name="connsiteY4" fmla="*/ 1534319 h 6858000"/>
              <a:gd name="connsiteX5" fmla="*/ 6134045 w 6134045"/>
              <a:gd name="connsiteY5" fmla="*/ 1534319 h 6858000"/>
              <a:gd name="connsiteX6" fmla="*/ 6134045 w 6134045"/>
              <a:gd name="connsiteY6" fmla="*/ 5323681 h 6858000"/>
              <a:gd name="connsiteX7" fmla="*/ 4599726 w 6134045"/>
              <a:gd name="connsiteY7" fmla="*/ 5323681 h 6858000"/>
              <a:gd name="connsiteX8" fmla="*/ 4599726 w 6134045"/>
              <a:gd name="connsiteY8" fmla="*/ 6858000 h 6858000"/>
              <a:gd name="connsiteX9" fmla="*/ 1531089 w 6134045"/>
              <a:gd name="connsiteY9" fmla="*/ 6858000 h 6858000"/>
              <a:gd name="connsiteX10" fmla="*/ 0 w 6134045"/>
              <a:gd name="connsiteY10" fmla="*/ 6131755 h 6858000"/>
              <a:gd name="connsiteX11" fmla="*/ 496500 w 6134045"/>
              <a:gd name="connsiteY11" fmla="*/ 6131755 h 6858000"/>
              <a:gd name="connsiteX12" fmla="*/ 485868 w 6134045"/>
              <a:gd name="connsiteY12" fmla="*/ 715612 h 6858000"/>
              <a:gd name="connsiteX0" fmla="*/ 485868 w 6134045"/>
              <a:gd name="connsiteY0" fmla="*/ 715612 h 6858000"/>
              <a:gd name="connsiteX1" fmla="*/ 1531089 w 6134045"/>
              <a:gd name="connsiteY1" fmla="*/ 1534319 h 6858000"/>
              <a:gd name="connsiteX2" fmla="*/ 1531089 w 6134045"/>
              <a:gd name="connsiteY2" fmla="*/ 0 h 6858000"/>
              <a:gd name="connsiteX3" fmla="*/ 4599726 w 6134045"/>
              <a:gd name="connsiteY3" fmla="*/ 0 h 6858000"/>
              <a:gd name="connsiteX4" fmla="*/ 4599726 w 6134045"/>
              <a:gd name="connsiteY4" fmla="*/ 1534319 h 6858000"/>
              <a:gd name="connsiteX5" fmla="*/ 6134045 w 6134045"/>
              <a:gd name="connsiteY5" fmla="*/ 1534319 h 6858000"/>
              <a:gd name="connsiteX6" fmla="*/ 6134045 w 6134045"/>
              <a:gd name="connsiteY6" fmla="*/ 5323681 h 6858000"/>
              <a:gd name="connsiteX7" fmla="*/ 4599726 w 6134045"/>
              <a:gd name="connsiteY7" fmla="*/ 5323681 h 6858000"/>
              <a:gd name="connsiteX8" fmla="*/ 4599726 w 6134045"/>
              <a:gd name="connsiteY8" fmla="*/ 6858000 h 6858000"/>
              <a:gd name="connsiteX9" fmla="*/ 1 w 6134045"/>
              <a:gd name="connsiteY9" fmla="*/ 6858000 h 6858000"/>
              <a:gd name="connsiteX10" fmla="*/ 0 w 6134045"/>
              <a:gd name="connsiteY10" fmla="*/ 6131755 h 6858000"/>
              <a:gd name="connsiteX11" fmla="*/ 496500 w 6134045"/>
              <a:gd name="connsiteY11" fmla="*/ 6131755 h 6858000"/>
              <a:gd name="connsiteX12" fmla="*/ 485868 w 6134045"/>
              <a:gd name="connsiteY12" fmla="*/ 715612 h 6858000"/>
              <a:gd name="connsiteX0" fmla="*/ 496500 w 6144677"/>
              <a:gd name="connsiteY0" fmla="*/ 715612 h 6858000"/>
              <a:gd name="connsiteX1" fmla="*/ 0 w 6144677"/>
              <a:gd name="connsiteY1" fmla="*/ 715612 h 6858000"/>
              <a:gd name="connsiteX2" fmla="*/ 1541721 w 6144677"/>
              <a:gd name="connsiteY2" fmla="*/ 0 h 6858000"/>
              <a:gd name="connsiteX3" fmla="*/ 4610358 w 6144677"/>
              <a:gd name="connsiteY3" fmla="*/ 0 h 6858000"/>
              <a:gd name="connsiteX4" fmla="*/ 4610358 w 6144677"/>
              <a:gd name="connsiteY4" fmla="*/ 1534319 h 6858000"/>
              <a:gd name="connsiteX5" fmla="*/ 6144677 w 6144677"/>
              <a:gd name="connsiteY5" fmla="*/ 1534319 h 6858000"/>
              <a:gd name="connsiteX6" fmla="*/ 6144677 w 6144677"/>
              <a:gd name="connsiteY6" fmla="*/ 5323681 h 6858000"/>
              <a:gd name="connsiteX7" fmla="*/ 4610358 w 6144677"/>
              <a:gd name="connsiteY7" fmla="*/ 5323681 h 6858000"/>
              <a:gd name="connsiteX8" fmla="*/ 4610358 w 6144677"/>
              <a:gd name="connsiteY8" fmla="*/ 6858000 h 6858000"/>
              <a:gd name="connsiteX9" fmla="*/ 10633 w 6144677"/>
              <a:gd name="connsiteY9" fmla="*/ 6858000 h 6858000"/>
              <a:gd name="connsiteX10" fmla="*/ 10632 w 6144677"/>
              <a:gd name="connsiteY10" fmla="*/ 6131755 h 6858000"/>
              <a:gd name="connsiteX11" fmla="*/ 507132 w 6144677"/>
              <a:gd name="connsiteY11" fmla="*/ 6131755 h 6858000"/>
              <a:gd name="connsiteX12" fmla="*/ 496500 w 6144677"/>
              <a:gd name="connsiteY12" fmla="*/ 715612 h 6858000"/>
              <a:gd name="connsiteX0" fmla="*/ 496500 w 6144677"/>
              <a:gd name="connsiteY0" fmla="*/ 736877 h 6879265"/>
              <a:gd name="connsiteX1" fmla="*/ 0 w 6144677"/>
              <a:gd name="connsiteY1" fmla="*/ 736877 h 6879265"/>
              <a:gd name="connsiteX2" fmla="*/ 10633 w 6144677"/>
              <a:gd name="connsiteY2" fmla="*/ 0 h 6879265"/>
              <a:gd name="connsiteX3" fmla="*/ 4610358 w 6144677"/>
              <a:gd name="connsiteY3" fmla="*/ 21265 h 6879265"/>
              <a:gd name="connsiteX4" fmla="*/ 4610358 w 6144677"/>
              <a:gd name="connsiteY4" fmla="*/ 1555584 h 6879265"/>
              <a:gd name="connsiteX5" fmla="*/ 6144677 w 6144677"/>
              <a:gd name="connsiteY5" fmla="*/ 1555584 h 6879265"/>
              <a:gd name="connsiteX6" fmla="*/ 6144677 w 6144677"/>
              <a:gd name="connsiteY6" fmla="*/ 5344946 h 6879265"/>
              <a:gd name="connsiteX7" fmla="*/ 4610358 w 6144677"/>
              <a:gd name="connsiteY7" fmla="*/ 5344946 h 6879265"/>
              <a:gd name="connsiteX8" fmla="*/ 4610358 w 6144677"/>
              <a:gd name="connsiteY8" fmla="*/ 6879265 h 6879265"/>
              <a:gd name="connsiteX9" fmla="*/ 10633 w 6144677"/>
              <a:gd name="connsiteY9" fmla="*/ 6879265 h 6879265"/>
              <a:gd name="connsiteX10" fmla="*/ 10632 w 6144677"/>
              <a:gd name="connsiteY10" fmla="*/ 6153020 h 6879265"/>
              <a:gd name="connsiteX11" fmla="*/ 507132 w 6144677"/>
              <a:gd name="connsiteY11" fmla="*/ 6153020 h 6879265"/>
              <a:gd name="connsiteX12" fmla="*/ 496500 w 6144677"/>
              <a:gd name="connsiteY12" fmla="*/ 736877 h 6879265"/>
              <a:gd name="connsiteX0" fmla="*/ 496500 w 6144677"/>
              <a:gd name="connsiteY0" fmla="*/ 726244 h 6868632"/>
              <a:gd name="connsiteX1" fmla="*/ 0 w 6144677"/>
              <a:gd name="connsiteY1" fmla="*/ 726244 h 6868632"/>
              <a:gd name="connsiteX2" fmla="*/ 10633 w 6144677"/>
              <a:gd name="connsiteY2" fmla="*/ 0 h 6868632"/>
              <a:gd name="connsiteX3" fmla="*/ 4610358 w 6144677"/>
              <a:gd name="connsiteY3" fmla="*/ 10632 h 6868632"/>
              <a:gd name="connsiteX4" fmla="*/ 4610358 w 6144677"/>
              <a:gd name="connsiteY4" fmla="*/ 1544951 h 6868632"/>
              <a:gd name="connsiteX5" fmla="*/ 6144677 w 6144677"/>
              <a:gd name="connsiteY5" fmla="*/ 1544951 h 6868632"/>
              <a:gd name="connsiteX6" fmla="*/ 6144677 w 6144677"/>
              <a:gd name="connsiteY6" fmla="*/ 5334313 h 6868632"/>
              <a:gd name="connsiteX7" fmla="*/ 4610358 w 6144677"/>
              <a:gd name="connsiteY7" fmla="*/ 5334313 h 6868632"/>
              <a:gd name="connsiteX8" fmla="*/ 4610358 w 6144677"/>
              <a:gd name="connsiteY8" fmla="*/ 6868632 h 6868632"/>
              <a:gd name="connsiteX9" fmla="*/ 10633 w 6144677"/>
              <a:gd name="connsiteY9" fmla="*/ 6868632 h 6868632"/>
              <a:gd name="connsiteX10" fmla="*/ 10632 w 6144677"/>
              <a:gd name="connsiteY10" fmla="*/ 6142387 h 6868632"/>
              <a:gd name="connsiteX11" fmla="*/ 507132 w 6144677"/>
              <a:gd name="connsiteY11" fmla="*/ 6142387 h 6868632"/>
              <a:gd name="connsiteX12" fmla="*/ 496500 w 6144677"/>
              <a:gd name="connsiteY12" fmla="*/ 726244 h 6868632"/>
              <a:gd name="connsiteX0" fmla="*/ 485868 w 6134045"/>
              <a:gd name="connsiteY0" fmla="*/ 726244 h 6868632"/>
              <a:gd name="connsiteX1" fmla="*/ 10634 w 6134045"/>
              <a:gd name="connsiteY1" fmla="*/ 726244 h 6868632"/>
              <a:gd name="connsiteX2" fmla="*/ 1 w 6134045"/>
              <a:gd name="connsiteY2" fmla="*/ 0 h 6868632"/>
              <a:gd name="connsiteX3" fmla="*/ 4599726 w 6134045"/>
              <a:gd name="connsiteY3" fmla="*/ 10632 h 6868632"/>
              <a:gd name="connsiteX4" fmla="*/ 4599726 w 6134045"/>
              <a:gd name="connsiteY4" fmla="*/ 1544951 h 6868632"/>
              <a:gd name="connsiteX5" fmla="*/ 6134045 w 6134045"/>
              <a:gd name="connsiteY5" fmla="*/ 1544951 h 6868632"/>
              <a:gd name="connsiteX6" fmla="*/ 6134045 w 6134045"/>
              <a:gd name="connsiteY6" fmla="*/ 5334313 h 6868632"/>
              <a:gd name="connsiteX7" fmla="*/ 4599726 w 6134045"/>
              <a:gd name="connsiteY7" fmla="*/ 5334313 h 6868632"/>
              <a:gd name="connsiteX8" fmla="*/ 4599726 w 6134045"/>
              <a:gd name="connsiteY8" fmla="*/ 6868632 h 6868632"/>
              <a:gd name="connsiteX9" fmla="*/ 1 w 6134045"/>
              <a:gd name="connsiteY9" fmla="*/ 6868632 h 6868632"/>
              <a:gd name="connsiteX10" fmla="*/ 0 w 6134045"/>
              <a:gd name="connsiteY10" fmla="*/ 6142387 h 6868632"/>
              <a:gd name="connsiteX11" fmla="*/ 496500 w 6134045"/>
              <a:gd name="connsiteY11" fmla="*/ 6142387 h 6868632"/>
              <a:gd name="connsiteX12" fmla="*/ 485868 w 6134045"/>
              <a:gd name="connsiteY12" fmla="*/ 726244 h 6868632"/>
              <a:gd name="connsiteX0" fmla="*/ 485868 w 6134045"/>
              <a:gd name="connsiteY0" fmla="*/ 726244 h 6868632"/>
              <a:gd name="connsiteX1" fmla="*/ 2 w 6134045"/>
              <a:gd name="connsiteY1" fmla="*/ 726244 h 6868632"/>
              <a:gd name="connsiteX2" fmla="*/ 1 w 6134045"/>
              <a:gd name="connsiteY2" fmla="*/ 0 h 6868632"/>
              <a:gd name="connsiteX3" fmla="*/ 4599726 w 6134045"/>
              <a:gd name="connsiteY3" fmla="*/ 10632 h 6868632"/>
              <a:gd name="connsiteX4" fmla="*/ 4599726 w 6134045"/>
              <a:gd name="connsiteY4" fmla="*/ 1544951 h 6868632"/>
              <a:gd name="connsiteX5" fmla="*/ 6134045 w 6134045"/>
              <a:gd name="connsiteY5" fmla="*/ 1544951 h 6868632"/>
              <a:gd name="connsiteX6" fmla="*/ 6134045 w 6134045"/>
              <a:gd name="connsiteY6" fmla="*/ 5334313 h 6868632"/>
              <a:gd name="connsiteX7" fmla="*/ 4599726 w 6134045"/>
              <a:gd name="connsiteY7" fmla="*/ 5334313 h 6868632"/>
              <a:gd name="connsiteX8" fmla="*/ 4599726 w 6134045"/>
              <a:gd name="connsiteY8" fmla="*/ 6868632 h 6868632"/>
              <a:gd name="connsiteX9" fmla="*/ 1 w 6134045"/>
              <a:gd name="connsiteY9" fmla="*/ 6868632 h 6868632"/>
              <a:gd name="connsiteX10" fmla="*/ 0 w 6134045"/>
              <a:gd name="connsiteY10" fmla="*/ 6142387 h 6868632"/>
              <a:gd name="connsiteX11" fmla="*/ 496500 w 6134045"/>
              <a:gd name="connsiteY11" fmla="*/ 6142387 h 6868632"/>
              <a:gd name="connsiteX12" fmla="*/ 485868 w 6134045"/>
              <a:gd name="connsiteY12" fmla="*/ 726244 h 6868632"/>
              <a:gd name="connsiteX0" fmla="*/ 485868 w 6141447"/>
              <a:gd name="connsiteY0" fmla="*/ 726244 h 6868632"/>
              <a:gd name="connsiteX1" fmla="*/ 2 w 6141447"/>
              <a:gd name="connsiteY1" fmla="*/ 726244 h 6868632"/>
              <a:gd name="connsiteX2" fmla="*/ 1 w 6141447"/>
              <a:gd name="connsiteY2" fmla="*/ 0 h 6868632"/>
              <a:gd name="connsiteX3" fmla="*/ 4599726 w 6141447"/>
              <a:gd name="connsiteY3" fmla="*/ 10632 h 6868632"/>
              <a:gd name="connsiteX4" fmla="*/ 6141447 w 6141447"/>
              <a:gd name="connsiteY4" fmla="*/ 24495 h 6868632"/>
              <a:gd name="connsiteX5" fmla="*/ 6134045 w 6141447"/>
              <a:gd name="connsiteY5" fmla="*/ 1544951 h 6868632"/>
              <a:gd name="connsiteX6" fmla="*/ 6134045 w 6141447"/>
              <a:gd name="connsiteY6" fmla="*/ 5334313 h 6868632"/>
              <a:gd name="connsiteX7" fmla="*/ 4599726 w 6141447"/>
              <a:gd name="connsiteY7" fmla="*/ 5334313 h 6868632"/>
              <a:gd name="connsiteX8" fmla="*/ 4599726 w 6141447"/>
              <a:gd name="connsiteY8" fmla="*/ 6868632 h 6868632"/>
              <a:gd name="connsiteX9" fmla="*/ 1 w 6141447"/>
              <a:gd name="connsiteY9" fmla="*/ 6868632 h 6868632"/>
              <a:gd name="connsiteX10" fmla="*/ 0 w 6141447"/>
              <a:gd name="connsiteY10" fmla="*/ 6142387 h 6868632"/>
              <a:gd name="connsiteX11" fmla="*/ 496500 w 6141447"/>
              <a:gd name="connsiteY11" fmla="*/ 6142387 h 6868632"/>
              <a:gd name="connsiteX12" fmla="*/ 485868 w 6141447"/>
              <a:gd name="connsiteY12" fmla="*/ 726244 h 6868632"/>
              <a:gd name="connsiteX0" fmla="*/ 485868 w 6141447"/>
              <a:gd name="connsiteY0" fmla="*/ 726244 h 6876034"/>
              <a:gd name="connsiteX1" fmla="*/ 2 w 6141447"/>
              <a:gd name="connsiteY1" fmla="*/ 726244 h 6876034"/>
              <a:gd name="connsiteX2" fmla="*/ 1 w 6141447"/>
              <a:gd name="connsiteY2" fmla="*/ 0 h 6876034"/>
              <a:gd name="connsiteX3" fmla="*/ 4599726 w 6141447"/>
              <a:gd name="connsiteY3" fmla="*/ 10632 h 6876034"/>
              <a:gd name="connsiteX4" fmla="*/ 6141447 w 6141447"/>
              <a:gd name="connsiteY4" fmla="*/ 24495 h 6876034"/>
              <a:gd name="connsiteX5" fmla="*/ 6134045 w 6141447"/>
              <a:gd name="connsiteY5" fmla="*/ 1544951 h 6876034"/>
              <a:gd name="connsiteX6" fmla="*/ 6134045 w 6141447"/>
              <a:gd name="connsiteY6" fmla="*/ 5334313 h 6876034"/>
              <a:gd name="connsiteX7" fmla="*/ 6141447 w 6141447"/>
              <a:gd name="connsiteY7" fmla="*/ 6876034 h 6876034"/>
              <a:gd name="connsiteX8" fmla="*/ 4599726 w 6141447"/>
              <a:gd name="connsiteY8" fmla="*/ 6868632 h 6876034"/>
              <a:gd name="connsiteX9" fmla="*/ 1 w 6141447"/>
              <a:gd name="connsiteY9" fmla="*/ 6868632 h 6876034"/>
              <a:gd name="connsiteX10" fmla="*/ 0 w 6141447"/>
              <a:gd name="connsiteY10" fmla="*/ 6142387 h 6876034"/>
              <a:gd name="connsiteX11" fmla="*/ 496500 w 6141447"/>
              <a:gd name="connsiteY11" fmla="*/ 6142387 h 6876034"/>
              <a:gd name="connsiteX12" fmla="*/ 485868 w 6141447"/>
              <a:gd name="connsiteY12" fmla="*/ 726244 h 6876034"/>
              <a:gd name="connsiteX0" fmla="*/ 858007 w 6141447"/>
              <a:gd name="connsiteY0" fmla="*/ 726244 h 6876034"/>
              <a:gd name="connsiteX1" fmla="*/ 2 w 6141447"/>
              <a:gd name="connsiteY1" fmla="*/ 726244 h 6876034"/>
              <a:gd name="connsiteX2" fmla="*/ 1 w 6141447"/>
              <a:gd name="connsiteY2" fmla="*/ 0 h 6876034"/>
              <a:gd name="connsiteX3" fmla="*/ 4599726 w 6141447"/>
              <a:gd name="connsiteY3" fmla="*/ 10632 h 6876034"/>
              <a:gd name="connsiteX4" fmla="*/ 6141447 w 6141447"/>
              <a:gd name="connsiteY4" fmla="*/ 24495 h 6876034"/>
              <a:gd name="connsiteX5" fmla="*/ 6134045 w 6141447"/>
              <a:gd name="connsiteY5" fmla="*/ 1544951 h 6876034"/>
              <a:gd name="connsiteX6" fmla="*/ 6134045 w 6141447"/>
              <a:gd name="connsiteY6" fmla="*/ 5334313 h 6876034"/>
              <a:gd name="connsiteX7" fmla="*/ 6141447 w 6141447"/>
              <a:gd name="connsiteY7" fmla="*/ 6876034 h 6876034"/>
              <a:gd name="connsiteX8" fmla="*/ 4599726 w 6141447"/>
              <a:gd name="connsiteY8" fmla="*/ 6868632 h 6876034"/>
              <a:gd name="connsiteX9" fmla="*/ 1 w 6141447"/>
              <a:gd name="connsiteY9" fmla="*/ 6868632 h 6876034"/>
              <a:gd name="connsiteX10" fmla="*/ 0 w 6141447"/>
              <a:gd name="connsiteY10" fmla="*/ 6142387 h 6876034"/>
              <a:gd name="connsiteX11" fmla="*/ 496500 w 6141447"/>
              <a:gd name="connsiteY11" fmla="*/ 6142387 h 6876034"/>
              <a:gd name="connsiteX12" fmla="*/ 858007 w 6141447"/>
              <a:gd name="connsiteY12" fmla="*/ 726244 h 6876034"/>
              <a:gd name="connsiteX0" fmla="*/ 858007 w 6141447"/>
              <a:gd name="connsiteY0" fmla="*/ 726244 h 6876034"/>
              <a:gd name="connsiteX1" fmla="*/ 2 w 6141447"/>
              <a:gd name="connsiteY1" fmla="*/ 726244 h 6876034"/>
              <a:gd name="connsiteX2" fmla="*/ 1 w 6141447"/>
              <a:gd name="connsiteY2" fmla="*/ 0 h 6876034"/>
              <a:gd name="connsiteX3" fmla="*/ 4599726 w 6141447"/>
              <a:gd name="connsiteY3" fmla="*/ 10632 h 6876034"/>
              <a:gd name="connsiteX4" fmla="*/ 6141447 w 6141447"/>
              <a:gd name="connsiteY4" fmla="*/ 24495 h 6876034"/>
              <a:gd name="connsiteX5" fmla="*/ 6134045 w 6141447"/>
              <a:gd name="connsiteY5" fmla="*/ 1544951 h 6876034"/>
              <a:gd name="connsiteX6" fmla="*/ 6134045 w 6141447"/>
              <a:gd name="connsiteY6" fmla="*/ 5334313 h 6876034"/>
              <a:gd name="connsiteX7" fmla="*/ 6141447 w 6141447"/>
              <a:gd name="connsiteY7" fmla="*/ 6876034 h 6876034"/>
              <a:gd name="connsiteX8" fmla="*/ 4599726 w 6141447"/>
              <a:gd name="connsiteY8" fmla="*/ 6868632 h 6876034"/>
              <a:gd name="connsiteX9" fmla="*/ 1 w 6141447"/>
              <a:gd name="connsiteY9" fmla="*/ 6868632 h 6876034"/>
              <a:gd name="connsiteX10" fmla="*/ 0 w 6141447"/>
              <a:gd name="connsiteY10" fmla="*/ 6142387 h 6876034"/>
              <a:gd name="connsiteX11" fmla="*/ 847374 w 6141447"/>
              <a:gd name="connsiteY11" fmla="*/ 6142387 h 6876034"/>
              <a:gd name="connsiteX12" fmla="*/ 858007 w 6141447"/>
              <a:gd name="connsiteY12" fmla="*/ 726244 h 6876034"/>
              <a:gd name="connsiteX0" fmla="*/ 858007 w 6141447"/>
              <a:gd name="connsiteY0" fmla="*/ 726244 h 6876034"/>
              <a:gd name="connsiteX1" fmla="*/ 2 w 6141447"/>
              <a:gd name="connsiteY1" fmla="*/ 734953 h 6876034"/>
              <a:gd name="connsiteX2" fmla="*/ 1 w 6141447"/>
              <a:gd name="connsiteY2" fmla="*/ 0 h 6876034"/>
              <a:gd name="connsiteX3" fmla="*/ 4599726 w 6141447"/>
              <a:gd name="connsiteY3" fmla="*/ 10632 h 6876034"/>
              <a:gd name="connsiteX4" fmla="*/ 6141447 w 6141447"/>
              <a:gd name="connsiteY4" fmla="*/ 24495 h 6876034"/>
              <a:gd name="connsiteX5" fmla="*/ 6134045 w 6141447"/>
              <a:gd name="connsiteY5" fmla="*/ 1544951 h 6876034"/>
              <a:gd name="connsiteX6" fmla="*/ 6134045 w 6141447"/>
              <a:gd name="connsiteY6" fmla="*/ 5334313 h 6876034"/>
              <a:gd name="connsiteX7" fmla="*/ 6141447 w 6141447"/>
              <a:gd name="connsiteY7" fmla="*/ 6876034 h 6876034"/>
              <a:gd name="connsiteX8" fmla="*/ 4599726 w 6141447"/>
              <a:gd name="connsiteY8" fmla="*/ 6868632 h 6876034"/>
              <a:gd name="connsiteX9" fmla="*/ 1 w 6141447"/>
              <a:gd name="connsiteY9" fmla="*/ 6868632 h 6876034"/>
              <a:gd name="connsiteX10" fmla="*/ 0 w 6141447"/>
              <a:gd name="connsiteY10" fmla="*/ 6142387 h 6876034"/>
              <a:gd name="connsiteX11" fmla="*/ 847374 w 6141447"/>
              <a:gd name="connsiteY11" fmla="*/ 6142387 h 6876034"/>
              <a:gd name="connsiteX12" fmla="*/ 858007 w 6141447"/>
              <a:gd name="connsiteY12" fmla="*/ 726244 h 6876034"/>
              <a:gd name="connsiteX0" fmla="*/ 858007 w 6141447"/>
              <a:gd name="connsiteY0" fmla="*/ 734953 h 6876034"/>
              <a:gd name="connsiteX1" fmla="*/ 2 w 6141447"/>
              <a:gd name="connsiteY1" fmla="*/ 734953 h 6876034"/>
              <a:gd name="connsiteX2" fmla="*/ 1 w 6141447"/>
              <a:gd name="connsiteY2" fmla="*/ 0 h 6876034"/>
              <a:gd name="connsiteX3" fmla="*/ 4599726 w 6141447"/>
              <a:gd name="connsiteY3" fmla="*/ 10632 h 6876034"/>
              <a:gd name="connsiteX4" fmla="*/ 6141447 w 6141447"/>
              <a:gd name="connsiteY4" fmla="*/ 24495 h 6876034"/>
              <a:gd name="connsiteX5" fmla="*/ 6134045 w 6141447"/>
              <a:gd name="connsiteY5" fmla="*/ 1544951 h 6876034"/>
              <a:gd name="connsiteX6" fmla="*/ 6134045 w 6141447"/>
              <a:gd name="connsiteY6" fmla="*/ 5334313 h 6876034"/>
              <a:gd name="connsiteX7" fmla="*/ 6141447 w 6141447"/>
              <a:gd name="connsiteY7" fmla="*/ 6876034 h 6876034"/>
              <a:gd name="connsiteX8" fmla="*/ 4599726 w 6141447"/>
              <a:gd name="connsiteY8" fmla="*/ 6868632 h 6876034"/>
              <a:gd name="connsiteX9" fmla="*/ 1 w 6141447"/>
              <a:gd name="connsiteY9" fmla="*/ 6868632 h 6876034"/>
              <a:gd name="connsiteX10" fmla="*/ 0 w 6141447"/>
              <a:gd name="connsiteY10" fmla="*/ 6142387 h 6876034"/>
              <a:gd name="connsiteX11" fmla="*/ 847374 w 6141447"/>
              <a:gd name="connsiteY11" fmla="*/ 6142387 h 6876034"/>
              <a:gd name="connsiteX12" fmla="*/ 858007 w 6141447"/>
              <a:gd name="connsiteY12" fmla="*/ 734953 h 6876034"/>
              <a:gd name="connsiteX0" fmla="*/ 849299 w 6141447"/>
              <a:gd name="connsiteY0" fmla="*/ 734953 h 6876034"/>
              <a:gd name="connsiteX1" fmla="*/ 2 w 6141447"/>
              <a:gd name="connsiteY1" fmla="*/ 734953 h 6876034"/>
              <a:gd name="connsiteX2" fmla="*/ 1 w 6141447"/>
              <a:gd name="connsiteY2" fmla="*/ 0 h 6876034"/>
              <a:gd name="connsiteX3" fmla="*/ 4599726 w 6141447"/>
              <a:gd name="connsiteY3" fmla="*/ 10632 h 6876034"/>
              <a:gd name="connsiteX4" fmla="*/ 6141447 w 6141447"/>
              <a:gd name="connsiteY4" fmla="*/ 24495 h 6876034"/>
              <a:gd name="connsiteX5" fmla="*/ 6134045 w 6141447"/>
              <a:gd name="connsiteY5" fmla="*/ 1544951 h 6876034"/>
              <a:gd name="connsiteX6" fmla="*/ 6134045 w 6141447"/>
              <a:gd name="connsiteY6" fmla="*/ 5334313 h 6876034"/>
              <a:gd name="connsiteX7" fmla="*/ 6141447 w 6141447"/>
              <a:gd name="connsiteY7" fmla="*/ 6876034 h 6876034"/>
              <a:gd name="connsiteX8" fmla="*/ 4599726 w 6141447"/>
              <a:gd name="connsiteY8" fmla="*/ 6868632 h 6876034"/>
              <a:gd name="connsiteX9" fmla="*/ 1 w 6141447"/>
              <a:gd name="connsiteY9" fmla="*/ 6868632 h 6876034"/>
              <a:gd name="connsiteX10" fmla="*/ 0 w 6141447"/>
              <a:gd name="connsiteY10" fmla="*/ 6142387 h 6876034"/>
              <a:gd name="connsiteX11" fmla="*/ 847374 w 6141447"/>
              <a:gd name="connsiteY11" fmla="*/ 6142387 h 6876034"/>
              <a:gd name="connsiteX12" fmla="*/ 849299 w 6141447"/>
              <a:gd name="connsiteY12" fmla="*/ 734953 h 6876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41447" h="6876034">
                <a:moveTo>
                  <a:pt x="849299" y="734953"/>
                </a:moveTo>
                <a:lnTo>
                  <a:pt x="2" y="734953"/>
                </a:lnTo>
                <a:cubicBezTo>
                  <a:pt x="2" y="492872"/>
                  <a:pt x="1" y="242081"/>
                  <a:pt x="1" y="0"/>
                </a:cubicBezTo>
                <a:lnTo>
                  <a:pt x="4599726" y="10632"/>
                </a:lnTo>
                <a:lnTo>
                  <a:pt x="6141447" y="24495"/>
                </a:lnTo>
                <a:cubicBezTo>
                  <a:pt x="6138980" y="531314"/>
                  <a:pt x="6136512" y="1038132"/>
                  <a:pt x="6134045" y="1544951"/>
                </a:cubicBezTo>
                <a:lnTo>
                  <a:pt x="6134045" y="5334313"/>
                </a:lnTo>
                <a:cubicBezTo>
                  <a:pt x="6136512" y="5848220"/>
                  <a:pt x="6138980" y="6362127"/>
                  <a:pt x="6141447" y="6876034"/>
                </a:cubicBezTo>
                <a:lnTo>
                  <a:pt x="4599726" y="6868632"/>
                </a:lnTo>
                <a:lnTo>
                  <a:pt x="1" y="6868632"/>
                </a:lnTo>
                <a:cubicBezTo>
                  <a:pt x="1" y="6626550"/>
                  <a:pt x="0" y="6384469"/>
                  <a:pt x="0" y="6142387"/>
                </a:cubicBezTo>
                <a:lnTo>
                  <a:pt x="847374" y="6142387"/>
                </a:lnTo>
                <a:cubicBezTo>
                  <a:pt x="850918" y="4337006"/>
                  <a:pt x="845755" y="2540334"/>
                  <a:pt x="849299" y="734953"/>
                </a:cubicBezTo>
                <a:close/>
              </a:path>
            </a:pathLst>
          </a:custGeom>
        </p:spPr>
        <p:txBody>
          <a:bodyPr/>
          <a:lstStyle/>
          <a:p>
            <a:endParaRPr lang="en-US"/>
          </a:p>
        </p:txBody>
      </p:sp>
    </p:spTree>
    <p:extLst>
      <p:ext uri="{BB962C8B-B14F-4D97-AF65-F5344CB8AC3E}">
        <p14:creationId xmlns:p14="http://schemas.microsoft.com/office/powerpoint/2010/main" val="324049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t="26049"/>
          <a:stretch/>
        </p:blipFill>
        <p:spPr>
          <a:xfrm>
            <a:off x="-431" y="95692"/>
            <a:ext cx="12192431" cy="6762307"/>
          </a:xfrm>
          <a:prstGeom prst="rect">
            <a:avLst/>
          </a:prstGeom>
        </p:spPr>
      </p:pic>
      <p:grpSp>
        <p:nvGrpSpPr>
          <p:cNvPr id="6" name="Group 5"/>
          <p:cNvGrpSpPr/>
          <p:nvPr userDrawn="1"/>
        </p:nvGrpSpPr>
        <p:grpSpPr>
          <a:xfrm>
            <a:off x="2194" y="-53163"/>
            <a:ext cx="12189806" cy="2976245"/>
            <a:chOff x="0" y="-53163"/>
            <a:chExt cx="9141806" cy="2976245"/>
          </a:xfrm>
        </p:grpSpPr>
        <p:sp>
          <p:nvSpPr>
            <p:cNvPr id="7" name="Rectangle 6"/>
            <p:cNvSpPr/>
            <p:nvPr/>
          </p:nvSpPr>
          <p:spPr>
            <a:xfrm>
              <a:off x="0" y="0"/>
              <a:ext cx="9141806" cy="29230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t="-775" b="57376"/>
            <a:stretch/>
          </p:blipFill>
          <p:spPr>
            <a:xfrm>
              <a:off x="0" y="-53163"/>
              <a:ext cx="9141806" cy="2976245"/>
            </a:xfrm>
            <a:custGeom>
              <a:avLst/>
              <a:gdLst>
                <a:gd name="connsiteX0" fmla="*/ 0 w 9141806"/>
                <a:gd name="connsiteY0" fmla="*/ 0 h 2923082"/>
                <a:gd name="connsiteX1" fmla="*/ 9141806 w 9141806"/>
                <a:gd name="connsiteY1" fmla="*/ 0 h 2923082"/>
                <a:gd name="connsiteX2" fmla="*/ 9141806 w 9141806"/>
                <a:gd name="connsiteY2" fmla="*/ 2923082 h 2923082"/>
                <a:gd name="connsiteX3" fmla="*/ 0 w 9141806"/>
                <a:gd name="connsiteY3" fmla="*/ 2923082 h 2923082"/>
              </a:gdLst>
              <a:ahLst/>
              <a:cxnLst>
                <a:cxn ang="0">
                  <a:pos x="connsiteX0" y="connsiteY0"/>
                </a:cxn>
                <a:cxn ang="0">
                  <a:pos x="connsiteX1" y="connsiteY1"/>
                </a:cxn>
                <a:cxn ang="0">
                  <a:pos x="connsiteX2" y="connsiteY2"/>
                </a:cxn>
                <a:cxn ang="0">
                  <a:pos x="connsiteX3" y="connsiteY3"/>
                </a:cxn>
              </a:cxnLst>
              <a:rect l="l" t="t" r="r" b="b"/>
              <a:pathLst>
                <a:path w="9141806" h="2923082">
                  <a:moveTo>
                    <a:pt x="0" y="0"/>
                  </a:moveTo>
                  <a:lnTo>
                    <a:pt x="9141806" y="0"/>
                  </a:lnTo>
                  <a:lnTo>
                    <a:pt x="9141806" y="2923082"/>
                  </a:lnTo>
                  <a:lnTo>
                    <a:pt x="0" y="2923082"/>
                  </a:lnTo>
                  <a:close/>
                </a:path>
              </a:pathLst>
            </a:custGeom>
          </p:spPr>
        </p:pic>
      </p:grpSp>
      <p:sp>
        <p:nvSpPr>
          <p:cNvPr id="9" name="Rectangle 8"/>
          <p:cNvSpPr/>
          <p:nvPr userDrawn="1"/>
        </p:nvSpPr>
        <p:spPr>
          <a:xfrm>
            <a:off x="723900" y="723900"/>
            <a:ext cx="10262216" cy="3013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p:cNvSpPr>
            <a:spLocks noGrp="1"/>
          </p:cNvSpPr>
          <p:nvPr>
            <p:ph type="title"/>
          </p:nvPr>
        </p:nvSpPr>
        <p:spPr>
          <a:xfrm>
            <a:off x="1343738" y="958878"/>
            <a:ext cx="8855470" cy="569193"/>
          </a:xfrm>
        </p:spPr>
        <p:txBody>
          <a:bodyPr>
            <a:normAutofit/>
          </a:bodyPr>
          <a:lstStyle>
            <a:lvl1pPr>
              <a:defRPr sz="2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0" name="Oval 9"/>
          <p:cNvSpPr>
            <a:spLocks noChangeAspect="1"/>
          </p:cNvSpPr>
          <p:nvPr userDrawn="1"/>
        </p:nvSpPr>
        <p:spPr>
          <a:xfrm>
            <a:off x="10592662" y="958878"/>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icture Placeholder 2"/>
          <p:cNvSpPr>
            <a:spLocks noGrp="1"/>
          </p:cNvSpPr>
          <p:nvPr>
            <p:ph type="pic" sz="quarter" idx="12" hasCustomPrompt="1"/>
          </p:nvPr>
        </p:nvSpPr>
        <p:spPr>
          <a:xfrm>
            <a:off x="10734055" y="1100271"/>
            <a:ext cx="504121" cy="504122"/>
          </a:xfrm>
        </p:spPr>
        <p:txBody>
          <a:bodyPr anchor="ctr" anchorCtr="0">
            <a:noAutofit/>
          </a:bodyPr>
          <a:lstStyle>
            <a:lvl1pPr marL="0" indent="0" algn="ctr">
              <a:buNone/>
              <a:defRPr sz="800"/>
            </a:lvl1pPr>
          </a:lstStyle>
          <a:p>
            <a:r>
              <a:rPr lang="en-US" dirty="0"/>
              <a:t>Icon image</a:t>
            </a:r>
          </a:p>
        </p:txBody>
      </p:sp>
      <p:sp>
        <p:nvSpPr>
          <p:cNvPr id="17" name="Text Placeholder 16"/>
          <p:cNvSpPr>
            <a:spLocks noGrp="1"/>
          </p:cNvSpPr>
          <p:nvPr>
            <p:ph type="body" sz="quarter" idx="13" hasCustomPrompt="1"/>
          </p:nvPr>
        </p:nvSpPr>
        <p:spPr>
          <a:xfrm>
            <a:off x="1343025" y="1604963"/>
            <a:ext cx="8856663" cy="1957387"/>
          </a:xfrm>
        </p:spPr>
        <p:txBody>
          <a:bodyPr>
            <a:normAutofit/>
          </a:bodyPr>
          <a:lstStyle>
            <a:lvl1pPr marL="228600" indent="-228600">
              <a:buClr>
                <a:srgbClr val="DC4405"/>
              </a:buClr>
              <a:buFont typeface="Courier New" panose="02070309020205020404" pitchFamily="49" charset="0"/>
              <a:buChar char="o"/>
              <a:defRPr sz="2000" baseline="0">
                <a:latin typeface="+mn-lt"/>
              </a:defRPr>
            </a:lvl1pPr>
            <a:lvl2pPr marL="685800" indent="-228600">
              <a:buClr>
                <a:srgbClr val="DC4405"/>
              </a:buClr>
              <a:buFont typeface="Courier New" panose="02070309020205020404" pitchFamily="49" charset="0"/>
              <a:buChar char="o"/>
              <a:defRPr sz="1800" baseline="0">
                <a:latin typeface="+mn-lt"/>
              </a:defRPr>
            </a:lvl2pPr>
            <a:lvl3pPr marL="1143000" indent="-228600">
              <a:buClr>
                <a:srgbClr val="DC4405"/>
              </a:buClr>
              <a:buFont typeface="Courier New" panose="02070309020205020404" pitchFamily="49" charset="0"/>
              <a:buChar char="o"/>
              <a:defRPr sz="1600" baseline="0">
                <a:latin typeface="+mn-lt"/>
              </a:defRPr>
            </a:lvl3pPr>
            <a:lvl4pPr marL="1600200" indent="-228600">
              <a:buClr>
                <a:srgbClr val="DC4405"/>
              </a:buClr>
              <a:buFont typeface="Courier New" panose="02070309020205020404" pitchFamily="49" charset="0"/>
              <a:buChar char="o"/>
              <a:defRPr sz="1400" baseline="0">
                <a:latin typeface="+mn-lt"/>
              </a:defRPr>
            </a:lvl4pPr>
            <a:lvl5pPr marL="2057400" indent="-228600">
              <a:buClr>
                <a:srgbClr val="DC4405"/>
              </a:buClr>
              <a:buFont typeface="Courier New" panose="02070309020205020404" pitchFamily="49" charset="0"/>
              <a:buChar char="o"/>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Picture Placeholder 3">
            <a:extLst>
              <a:ext uri="{C183D7F6-B498-43B3-948B-1728B52AA6E4}">
                <adec:decorative xmlns:adec="http://schemas.microsoft.com/office/drawing/2017/decorative" val="1"/>
              </a:ext>
            </a:extLst>
          </p:cNvPr>
          <p:cNvSpPr>
            <a:spLocks noGrp="1"/>
          </p:cNvSpPr>
          <p:nvPr>
            <p:ph type="pic" sz="quarter" idx="11"/>
          </p:nvPr>
        </p:nvSpPr>
        <p:spPr>
          <a:xfrm>
            <a:off x="-216" y="2904955"/>
            <a:ext cx="12192431" cy="3970678"/>
          </a:xfrm>
          <a:custGeom>
            <a:avLst/>
            <a:gdLst>
              <a:gd name="connsiteX0" fmla="*/ 0 w 12192000"/>
              <a:gd name="connsiteY0" fmla="*/ 983853 h 3935412"/>
              <a:gd name="connsiteX1" fmla="*/ 983853 w 12192000"/>
              <a:gd name="connsiteY1" fmla="*/ 983853 h 3935412"/>
              <a:gd name="connsiteX2" fmla="*/ 983853 w 12192000"/>
              <a:gd name="connsiteY2" fmla="*/ 0 h 3935412"/>
              <a:gd name="connsiteX3" fmla="*/ 11208147 w 12192000"/>
              <a:gd name="connsiteY3" fmla="*/ 0 h 3935412"/>
              <a:gd name="connsiteX4" fmla="*/ 11208147 w 12192000"/>
              <a:gd name="connsiteY4" fmla="*/ 983853 h 3935412"/>
              <a:gd name="connsiteX5" fmla="*/ 12192000 w 12192000"/>
              <a:gd name="connsiteY5" fmla="*/ 983853 h 3935412"/>
              <a:gd name="connsiteX6" fmla="*/ 12192000 w 12192000"/>
              <a:gd name="connsiteY6" fmla="*/ 2951559 h 3935412"/>
              <a:gd name="connsiteX7" fmla="*/ 11208147 w 12192000"/>
              <a:gd name="connsiteY7" fmla="*/ 2951559 h 3935412"/>
              <a:gd name="connsiteX8" fmla="*/ 11208147 w 12192000"/>
              <a:gd name="connsiteY8" fmla="*/ 3935412 h 3935412"/>
              <a:gd name="connsiteX9" fmla="*/ 983853 w 12192000"/>
              <a:gd name="connsiteY9" fmla="*/ 3935412 h 3935412"/>
              <a:gd name="connsiteX10" fmla="*/ 983853 w 12192000"/>
              <a:gd name="connsiteY10" fmla="*/ 2951559 h 3935412"/>
              <a:gd name="connsiteX11" fmla="*/ 0 w 12192000"/>
              <a:gd name="connsiteY11" fmla="*/ 2951559 h 3935412"/>
              <a:gd name="connsiteX12" fmla="*/ 0 w 12192000"/>
              <a:gd name="connsiteY12" fmla="*/ 983853 h 3935412"/>
              <a:gd name="connsiteX0" fmla="*/ 10633 w 12192000"/>
              <a:gd name="connsiteY0" fmla="*/ 0 h 3940387"/>
              <a:gd name="connsiteX1" fmla="*/ 983853 w 12192000"/>
              <a:gd name="connsiteY1" fmla="*/ 988828 h 3940387"/>
              <a:gd name="connsiteX2" fmla="*/ 983853 w 12192000"/>
              <a:gd name="connsiteY2" fmla="*/ 4975 h 3940387"/>
              <a:gd name="connsiteX3" fmla="*/ 11208147 w 12192000"/>
              <a:gd name="connsiteY3" fmla="*/ 4975 h 3940387"/>
              <a:gd name="connsiteX4" fmla="*/ 11208147 w 12192000"/>
              <a:gd name="connsiteY4" fmla="*/ 988828 h 3940387"/>
              <a:gd name="connsiteX5" fmla="*/ 12192000 w 12192000"/>
              <a:gd name="connsiteY5" fmla="*/ 988828 h 3940387"/>
              <a:gd name="connsiteX6" fmla="*/ 12192000 w 12192000"/>
              <a:gd name="connsiteY6" fmla="*/ 2956534 h 3940387"/>
              <a:gd name="connsiteX7" fmla="*/ 11208147 w 12192000"/>
              <a:gd name="connsiteY7" fmla="*/ 2956534 h 3940387"/>
              <a:gd name="connsiteX8" fmla="*/ 11208147 w 12192000"/>
              <a:gd name="connsiteY8" fmla="*/ 3940387 h 3940387"/>
              <a:gd name="connsiteX9" fmla="*/ 983853 w 12192000"/>
              <a:gd name="connsiteY9" fmla="*/ 3940387 h 3940387"/>
              <a:gd name="connsiteX10" fmla="*/ 983853 w 12192000"/>
              <a:gd name="connsiteY10" fmla="*/ 2956534 h 3940387"/>
              <a:gd name="connsiteX11" fmla="*/ 0 w 12192000"/>
              <a:gd name="connsiteY11" fmla="*/ 2956534 h 3940387"/>
              <a:gd name="connsiteX12" fmla="*/ 10633 w 12192000"/>
              <a:gd name="connsiteY12" fmla="*/ 0 h 3940387"/>
              <a:gd name="connsiteX0" fmla="*/ 10633 w 12192000"/>
              <a:gd name="connsiteY0" fmla="*/ 0 h 3940387"/>
              <a:gd name="connsiteX1" fmla="*/ 707407 w 12192000"/>
              <a:gd name="connsiteY1" fmla="*/ 0 h 3940387"/>
              <a:gd name="connsiteX2" fmla="*/ 983853 w 12192000"/>
              <a:gd name="connsiteY2" fmla="*/ 4975 h 3940387"/>
              <a:gd name="connsiteX3" fmla="*/ 11208147 w 12192000"/>
              <a:gd name="connsiteY3" fmla="*/ 4975 h 3940387"/>
              <a:gd name="connsiteX4" fmla="*/ 11208147 w 12192000"/>
              <a:gd name="connsiteY4" fmla="*/ 988828 h 3940387"/>
              <a:gd name="connsiteX5" fmla="*/ 12192000 w 12192000"/>
              <a:gd name="connsiteY5" fmla="*/ 988828 h 3940387"/>
              <a:gd name="connsiteX6" fmla="*/ 12192000 w 12192000"/>
              <a:gd name="connsiteY6" fmla="*/ 2956534 h 3940387"/>
              <a:gd name="connsiteX7" fmla="*/ 11208147 w 12192000"/>
              <a:gd name="connsiteY7" fmla="*/ 2956534 h 3940387"/>
              <a:gd name="connsiteX8" fmla="*/ 11208147 w 12192000"/>
              <a:gd name="connsiteY8" fmla="*/ 3940387 h 3940387"/>
              <a:gd name="connsiteX9" fmla="*/ 983853 w 12192000"/>
              <a:gd name="connsiteY9" fmla="*/ 3940387 h 3940387"/>
              <a:gd name="connsiteX10" fmla="*/ 983853 w 12192000"/>
              <a:gd name="connsiteY10" fmla="*/ 2956534 h 3940387"/>
              <a:gd name="connsiteX11" fmla="*/ 0 w 12192000"/>
              <a:gd name="connsiteY11" fmla="*/ 2956534 h 3940387"/>
              <a:gd name="connsiteX12" fmla="*/ 10633 w 12192000"/>
              <a:gd name="connsiteY12" fmla="*/ 0 h 3940387"/>
              <a:gd name="connsiteX0" fmla="*/ 10633 w 12192000"/>
              <a:gd name="connsiteY0" fmla="*/ 0 h 3940387"/>
              <a:gd name="connsiteX1" fmla="*/ 707407 w 12192000"/>
              <a:gd name="connsiteY1" fmla="*/ 0 h 3940387"/>
              <a:gd name="connsiteX2" fmla="*/ 718039 w 12192000"/>
              <a:gd name="connsiteY2" fmla="*/ 823682 h 3940387"/>
              <a:gd name="connsiteX3" fmla="*/ 11208147 w 12192000"/>
              <a:gd name="connsiteY3" fmla="*/ 4975 h 3940387"/>
              <a:gd name="connsiteX4" fmla="*/ 11208147 w 12192000"/>
              <a:gd name="connsiteY4" fmla="*/ 988828 h 3940387"/>
              <a:gd name="connsiteX5" fmla="*/ 12192000 w 12192000"/>
              <a:gd name="connsiteY5" fmla="*/ 988828 h 3940387"/>
              <a:gd name="connsiteX6" fmla="*/ 12192000 w 12192000"/>
              <a:gd name="connsiteY6" fmla="*/ 2956534 h 3940387"/>
              <a:gd name="connsiteX7" fmla="*/ 11208147 w 12192000"/>
              <a:gd name="connsiteY7" fmla="*/ 2956534 h 3940387"/>
              <a:gd name="connsiteX8" fmla="*/ 11208147 w 12192000"/>
              <a:gd name="connsiteY8" fmla="*/ 3940387 h 3940387"/>
              <a:gd name="connsiteX9" fmla="*/ 983853 w 12192000"/>
              <a:gd name="connsiteY9" fmla="*/ 3940387 h 3940387"/>
              <a:gd name="connsiteX10" fmla="*/ 983853 w 12192000"/>
              <a:gd name="connsiteY10" fmla="*/ 2956534 h 3940387"/>
              <a:gd name="connsiteX11" fmla="*/ 0 w 12192000"/>
              <a:gd name="connsiteY11" fmla="*/ 2956534 h 3940387"/>
              <a:gd name="connsiteX12" fmla="*/ 10633 w 12192000"/>
              <a:gd name="connsiteY12" fmla="*/ 0 h 3940387"/>
              <a:gd name="connsiteX0" fmla="*/ 10633 w 12192000"/>
              <a:gd name="connsiteY0" fmla="*/ 10632 h 3951019"/>
              <a:gd name="connsiteX1" fmla="*/ 728672 w 12192000"/>
              <a:gd name="connsiteY1" fmla="*/ 0 h 3951019"/>
              <a:gd name="connsiteX2" fmla="*/ 718039 w 12192000"/>
              <a:gd name="connsiteY2" fmla="*/ 834314 h 3951019"/>
              <a:gd name="connsiteX3" fmla="*/ 11208147 w 12192000"/>
              <a:gd name="connsiteY3" fmla="*/ 15607 h 3951019"/>
              <a:gd name="connsiteX4" fmla="*/ 11208147 w 12192000"/>
              <a:gd name="connsiteY4" fmla="*/ 999460 h 3951019"/>
              <a:gd name="connsiteX5" fmla="*/ 12192000 w 12192000"/>
              <a:gd name="connsiteY5" fmla="*/ 999460 h 3951019"/>
              <a:gd name="connsiteX6" fmla="*/ 12192000 w 12192000"/>
              <a:gd name="connsiteY6" fmla="*/ 2967166 h 3951019"/>
              <a:gd name="connsiteX7" fmla="*/ 11208147 w 12192000"/>
              <a:gd name="connsiteY7" fmla="*/ 2967166 h 3951019"/>
              <a:gd name="connsiteX8" fmla="*/ 11208147 w 12192000"/>
              <a:gd name="connsiteY8" fmla="*/ 3951019 h 3951019"/>
              <a:gd name="connsiteX9" fmla="*/ 983853 w 12192000"/>
              <a:gd name="connsiteY9" fmla="*/ 3951019 h 3951019"/>
              <a:gd name="connsiteX10" fmla="*/ 983853 w 12192000"/>
              <a:gd name="connsiteY10" fmla="*/ 2967166 h 3951019"/>
              <a:gd name="connsiteX11" fmla="*/ 0 w 12192000"/>
              <a:gd name="connsiteY11" fmla="*/ 2967166 h 3951019"/>
              <a:gd name="connsiteX12" fmla="*/ 10633 w 12192000"/>
              <a:gd name="connsiteY12" fmla="*/ 10632 h 3951019"/>
              <a:gd name="connsiteX0" fmla="*/ 10633 w 12192000"/>
              <a:gd name="connsiteY0" fmla="*/ 0 h 3940387"/>
              <a:gd name="connsiteX1" fmla="*/ 718039 w 12192000"/>
              <a:gd name="connsiteY1" fmla="*/ 10633 h 3940387"/>
              <a:gd name="connsiteX2" fmla="*/ 718039 w 12192000"/>
              <a:gd name="connsiteY2" fmla="*/ 823682 h 3940387"/>
              <a:gd name="connsiteX3" fmla="*/ 11208147 w 12192000"/>
              <a:gd name="connsiteY3" fmla="*/ 4975 h 3940387"/>
              <a:gd name="connsiteX4" fmla="*/ 11208147 w 12192000"/>
              <a:gd name="connsiteY4" fmla="*/ 988828 h 3940387"/>
              <a:gd name="connsiteX5" fmla="*/ 12192000 w 12192000"/>
              <a:gd name="connsiteY5" fmla="*/ 988828 h 3940387"/>
              <a:gd name="connsiteX6" fmla="*/ 12192000 w 12192000"/>
              <a:gd name="connsiteY6" fmla="*/ 2956534 h 3940387"/>
              <a:gd name="connsiteX7" fmla="*/ 11208147 w 12192000"/>
              <a:gd name="connsiteY7" fmla="*/ 2956534 h 3940387"/>
              <a:gd name="connsiteX8" fmla="*/ 11208147 w 12192000"/>
              <a:gd name="connsiteY8" fmla="*/ 3940387 h 3940387"/>
              <a:gd name="connsiteX9" fmla="*/ 983853 w 12192000"/>
              <a:gd name="connsiteY9" fmla="*/ 3940387 h 3940387"/>
              <a:gd name="connsiteX10" fmla="*/ 983853 w 12192000"/>
              <a:gd name="connsiteY10" fmla="*/ 2956534 h 3940387"/>
              <a:gd name="connsiteX11" fmla="*/ 0 w 12192000"/>
              <a:gd name="connsiteY11" fmla="*/ 2956534 h 3940387"/>
              <a:gd name="connsiteX12" fmla="*/ 10633 w 12192000"/>
              <a:gd name="connsiteY12" fmla="*/ 0 h 3940387"/>
              <a:gd name="connsiteX0" fmla="*/ 10633 w 12192000"/>
              <a:gd name="connsiteY0" fmla="*/ 0 h 3940387"/>
              <a:gd name="connsiteX1" fmla="*/ 700622 w 12192000"/>
              <a:gd name="connsiteY1" fmla="*/ 10633 h 3940387"/>
              <a:gd name="connsiteX2" fmla="*/ 718039 w 12192000"/>
              <a:gd name="connsiteY2" fmla="*/ 823682 h 3940387"/>
              <a:gd name="connsiteX3" fmla="*/ 11208147 w 12192000"/>
              <a:gd name="connsiteY3" fmla="*/ 4975 h 3940387"/>
              <a:gd name="connsiteX4" fmla="*/ 11208147 w 12192000"/>
              <a:gd name="connsiteY4" fmla="*/ 988828 h 3940387"/>
              <a:gd name="connsiteX5" fmla="*/ 12192000 w 12192000"/>
              <a:gd name="connsiteY5" fmla="*/ 988828 h 3940387"/>
              <a:gd name="connsiteX6" fmla="*/ 12192000 w 12192000"/>
              <a:gd name="connsiteY6" fmla="*/ 2956534 h 3940387"/>
              <a:gd name="connsiteX7" fmla="*/ 11208147 w 12192000"/>
              <a:gd name="connsiteY7" fmla="*/ 2956534 h 3940387"/>
              <a:gd name="connsiteX8" fmla="*/ 11208147 w 12192000"/>
              <a:gd name="connsiteY8" fmla="*/ 3940387 h 3940387"/>
              <a:gd name="connsiteX9" fmla="*/ 983853 w 12192000"/>
              <a:gd name="connsiteY9" fmla="*/ 3940387 h 3940387"/>
              <a:gd name="connsiteX10" fmla="*/ 983853 w 12192000"/>
              <a:gd name="connsiteY10" fmla="*/ 2956534 h 3940387"/>
              <a:gd name="connsiteX11" fmla="*/ 0 w 12192000"/>
              <a:gd name="connsiteY11" fmla="*/ 2956534 h 3940387"/>
              <a:gd name="connsiteX12" fmla="*/ 10633 w 12192000"/>
              <a:gd name="connsiteY12" fmla="*/ 0 h 3940387"/>
              <a:gd name="connsiteX0" fmla="*/ 10633 w 12192000"/>
              <a:gd name="connsiteY0" fmla="*/ 0 h 3940387"/>
              <a:gd name="connsiteX1" fmla="*/ 718039 w 12192000"/>
              <a:gd name="connsiteY1" fmla="*/ 1925 h 3940387"/>
              <a:gd name="connsiteX2" fmla="*/ 718039 w 12192000"/>
              <a:gd name="connsiteY2" fmla="*/ 823682 h 3940387"/>
              <a:gd name="connsiteX3" fmla="*/ 11208147 w 12192000"/>
              <a:gd name="connsiteY3" fmla="*/ 4975 h 3940387"/>
              <a:gd name="connsiteX4" fmla="*/ 11208147 w 12192000"/>
              <a:gd name="connsiteY4" fmla="*/ 988828 h 3940387"/>
              <a:gd name="connsiteX5" fmla="*/ 12192000 w 12192000"/>
              <a:gd name="connsiteY5" fmla="*/ 988828 h 3940387"/>
              <a:gd name="connsiteX6" fmla="*/ 12192000 w 12192000"/>
              <a:gd name="connsiteY6" fmla="*/ 2956534 h 3940387"/>
              <a:gd name="connsiteX7" fmla="*/ 11208147 w 12192000"/>
              <a:gd name="connsiteY7" fmla="*/ 2956534 h 3940387"/>
              <a:gd name="connsiteX8" fmla="*/ 11208147 w 12192000"/>
              <a:gd name="connsiteY8" fmla="*/ 3940387 h 3940387"/>
              <a:gd name="connsiteX9" fmla="*/ 983853 w 12192000"/>
              <a:gd name="connsiteY9" fmla="*/ 3940387 h 3940387"/>
              <a:gd name="connsiteX10" fmla="*/ 983853 w 12192000"/>
              <a:gd name="connsiteY10" fmla="*/ 2956534 h 3940387"/>
              <a:gd name="connsiteX11" fmla="*/ 0 w 12192000"/>
              <a:gd name="connsiteY11" fmla="*/ 2956534 h 3940387"/>
              <a:gd name="connsiteX12" fmla="*/ 10633 w 12192000"/>
              <a:gd name="connsiteY12" fmla="*/ 0 h 3940387"/>
              <a:gd name="connsiteX0" fmla="*/ 10633 w 12192000"/>
              <a:gd name="connsiteY0" fmla="*/ 0 h 3940387"/>
              <a:gd name="connsiteX1" fmla="*/ 718039 w 12192000"/>
              <a:gd name="connsiteY1" fmla="*/ 1925 h 3940387"/>
              <a:gd name="connsiteX2" fmla="*/ 718039 w 12192000"/>
              <a:gd name="connsiteY2" fmla="*/ 823682 h 3940387"/>
              <a:gd name="connsiteX3" fmla="*/ 10999141 w 12192000"/>
              <a:gd name="connsiteY3" fmla="*/ 806163 h 3940387"/>
              <a:gd name="connsiteX4" fmla="*/ 11208147 w 12192000"/>
              <a:gd name="connsiteY4" fmla="*/ 988828 h 3940387"/>
              <a:gd name="connsiteX5" fmla="*/ 12192000 w 12192000"/>
              <a:gd name="connsiteY5" fmla="*/ 988828 h 3940387"/>
              <a:gd name="connsiteX6" fmla="*/ 12192000 w 12192000"/>
              <a:gd name="connsiteY6" fmla="*/ 2956534 h 3940387"/>
              <a:gd name="connsiteX7" fmla="*/ 11208147 w 12192000"/>
              <a:gd name="connsiteY7" fmla="*/ 2956534 h 3940387"/>
              <a:gd name="connsiteX8" fmla="*/ 11208147 w 12192000"/>
              <a:gd name="connsiteY8" fmla="*/ 3940387 h 3940387"/>
              <a:gd name="connsiteX9" fmla="*/ 983853 w 12192000"/>
              <a:gd name="connsiteY9" fmla="*/ 3940387 h 3940387"/>
              <a:gd name="connsiteX10" fmla="*/ 983853 w 12192000"/>
              <a:gd name="connsiteY10" fmla="*/ 2956534 h 3940387"/>
              <a:gd name="connsiteX11" fmla="*/ 0 w 12192000"/>
              <a:gd name="connsiteY11" fmla="*/ 2956534 h 3940387"/>
              <a:gd name="connsiteX12" fmla="*/ 10633 w 12192000"/>
              <a:gd name="connsiteY12" fmla="*/ 0 h 3940387"/>
              <a:gd name="connsiteX0" fmla="*/ 10633 w 12192000"/>
              <a:gd name="connsiteY0" fmla="*/ 12658 h 3953045"/>
              <a:gd name="connsiteX1" fmla="*/ 718039 w 12192000"/>
              <a:gd name="connsiteY1" fmla="*/ 14583 h 3953045"/>
              <a:gd name="connsiteX2" fmla="*/ 718039 w 12192000"/>
              <a:gd name="connsiteY2" fmla="*/ 836340 h 3953045"/>
              <a:gd name="connsiteX3" fmla="*/ 10999141 w 12192000"/>
              <a:gd name="connsiteY3" fmla="*/ 818821 h 3953045"/>
              <a:gd name="connsiteX4" fmla="*/ 10999141 w 12192000"/>
              <a:gd name="connsiteY4" fmla="*/ 0 h 3953045"/>
              <a:gd name="connsiteX5" fmla="*/ 12192000 w 12192000"/>
              <a:gd name="connsiteY5" fmla="*/ 1001486 h 3953045"/>
              <a:gd name="connsiteX6" fmla="*/ 12192000 w 12192000"/>
              <a:gd name="connsiteY6" fmla="*/ 2969192 h 3953045"/>
              <a:gd name="connsiteX7" fmla="*/ 11208147 w 12192000"/>
              <a:gd name="connsiteY7" fmla="*/ 2969192 h 3953045"/>
              <a:gd name="connsiteX8" fmla="*/ 11208147 w 12192000"/>
              <a:gd name="connsiteY8" fmla="*/ 3953045 h 3953045"/>
              <a:gd name="connsiteX9" fmla="*/ 983853 w 12192000"/>
              <a:gd name="connsiteY9" fmla="*/ 3953045 h 3953045"/>
              <a:gd name="connsiteX10" fmla="*/ 983853 w 12192000"/>
              <a:gd name="connsiteY10" fmla="*/ 2969192 h 3953045"/>
              <a:gd name="connsiteX11" fmla="*/ 0 w 12192000"/>
              <a:gd name="connsiteY11" fmla="*/ 2969192 h 3953045"/>
              <a:gd name="connsiteX12" fmla="*/ 10633 w 12192000"/>
              <a:gd name="connsiteY12" fmla="*/ 12658 h 3953045"/>
              <a:gd name="connsiteX0" fmla="*/ 10633 w 12192000"/>
              <a:gd name="connsiteY0" fmla="*/ 12658 h 3953045"/>
              <a:gd name="connsiteX1" fmla="*/ 718039 w 12192000"/>
              <a:gd name="connsiteY1" fmla="*/ 14583 h 3953045"/>
              <a:gd name="connsiteX2" fmla="*/ 718039 w 12192000"/>
              <a:gd name="connsiteY2" fmla="*/ 836340 h 3953045"/>
              <a:gd name="connsiteX3" fmla="*/ 10990432 w 12192000"/>
              <a:gd name="connsiteY3" fmla="*/ 827529 h 3953045"/>
              <a:gd name="connsiteX4" fmla="*/ 10999141 w 12192000"/>
              <a:gd name="connsiteY4" fmla="*/ 0 h 3953045"/>
              <a:gd name="connsiteX5" fmla="*/ 12192000 w 12192000"/>
              <a:gd name="connsiteY5" fmla="*/ 1001486 h 3953045"/>
              <a:gd name="connsiteX6" fmla="*/ 12192000 w 12192000"/>
              <a:gd name="connsiteY6" fmla="*/ 2969192 h 3953045"/>
              <a:gd name="connsiteX7" fmla="*/ 11208147 w 12192000"/>
              <a:gd name="connsiteY7" fmla="*/ 2969192 h 3953045"/>
              <a:gd name="connsiteX8" fmla="*/ 11208147 w 12192000"/>
              <a:gd name="connsiteY8" fmla="*/ 3953045 h 3953045"/>
              <a:gd name="connsiteX9" fmla="*/ 983853 w 12192000"/>
              <a:gd name="connsiteY9" fmla="*/ 3953045 h 3953045"/>
              <a:gd name="connsiteX10" fmla="*/ 983853 w 12192000"/>
              <a:gd name="connsiteY10" fmla="*/ 2969192 h 3953045"/>
              <a:gd name="connsiteX11" fmla="*/ 0 w 12192000"/>
              <a:gd name="connsiteY11" fmla="*/ 2969192 h 3953045"/>
              <a:gd name="connsiteX12" fmla="*/ 10633 w 12192000"/>
              <a:gd name="connsiteY12" fmla="*/ 12658 h 3953045"/>
              <a:gd name="connsiteX0" fmla="*/ 10633 w 12192000"/>
              <a:gd name="connsiteY0" fmla="*/ 12658 h 3953045"/>
              <a:gd name="connsiteX1" fmla="*/ 718039 w 12192000"/>
              <a:gd name="connsiteY1" fmla="*/ 14583 h 3953045"/>
              <a:gd name="connsiteX2" fmla="*/ 718039 w 12192000"/>
              <a:gd name="connsiteY2" fmla="*/ 836340 h 3953045"/>
              <a:gd name="connsiteX3" fmla="*/ 10990432 w 12192000"/>
              <a:gd name="connsiteY3" fmla="*/ 827529 h 3953045"/>
              <a:gd name="connsiteX4" fmla="*/ 10999141 w 12192000"/>
              <a:gd name="connsiteY4" fmla="*/ 0 h 3953045"/>
              <a:gd name="connsiteX5" fmla="*/ 12192000 w 12192000"/>
              <a:gd name="connsiteY5" fmla="*/ 17418 h 3953045"/>
              <a:gd name="connsiteX6" fmla="*/ 12192000 w 12192000"/>
              <a:gd name="connsiteY6" fmla="*/ 2969192 h 3953045"/>
              <a:gd name="connsiteX7" fmla="*/ 11208147 w 12192000"/>
              <a:gd name="connsiteY7" fmla="*/ 2969192 h 3953045"/>
              <a:gd name="connsiteX8" fmla="*/ 11208147 w 12192000"/>
              <a:gd name="connsiteY8" fmla="*/ 3953045 h 3953045"/>
              <a:gd name="connsiteX9" fmla="*/ 983853 w 12192000"/>
              <a:gd name="connsiteY9" fmla="*/ 3953045 h 3953045"/>
              <a:gd name="connsiteX10" fmla="*/ 983853 w 12192000"/>
              <a:gd name="connsiteY10" fmla="*/ 2969192 h 3953045"/>
              <a:gd name="connsiteX11" fmla="*/ 0 w 12192000"/>
              <a:gd name="connsiteY11" fmla="*/ 2969192 h 3953045"/>
              <a:gd name="connsiteX12" fmla="*/ 10633 w 12192000"/>
              <a:gd name="connsiteY12" fmla="*/ 12658 h 3953045"/>
              <a:gd name="connsiteX0" fmla="*/ 10633 w 12192216"/>
              <a:gd name="connsiteY0" fmla="*/ 12658 h 3961969"/>
              <a:gd name="connsiteX1" fmla="*/ 718039 w 12192216"/>
              <a:gd name="connsiteY1" fmla="*/ 14583 h 3961969"/>
              <a:gd name="connsiteX2" fmla="*/ 718039 w 12192216"/>
              <a:gd name="connsiteY2" fmla="*/ 836340 h 3961969"/>
              <a:gd name="connsiteX3" fmla="*/ 10990432 w 12192216"/>
              <a:gd name="connsiteY3" fmla="*/ 827529 h 3961969"/>
              <a:gd name="connsiteX4" fmla="*/ 10999141 w 12192216"/>
              <a:gd name="connsiteY4" fmla="*/ 0 h 3961969"/>
              <a:gd name="connsiteX5" fmla="*/ 12192000 w 12192216"/>
              <a:gd name="connsiteY5" fmla="*/ 17418 h 3961969"/>
              <a:gd name="connsiteX6" fmla="*/ 12192000 w 12192216"/>
              <a:gd name="connsiteY6" fmla="*/ 2969192 h 3961969"/>
              <a:gd name="connsiteX7" fmla="*/ 12192216 w 12192216"/>
              <a:gd name="connsiteY7" fmla="*/ 3961969 h 3961969"/>
              <a:gd name="connsiteX8" fmla="*/ 11208147 w 12192216"/>
              <a:gd name="connsiteY8" fmla="*/ 3953045 h 3961969"/>
              <a:gd name="connsiteX9" fmla="*/ 983853 w 12192216"/>
              <a:gd name="connsiteY9" fmla="*/ 3953045 h 3961969"/>
              <a:gd name="connsiteX10" fmla="*/ 983853 w 12192216"/>
              <a:gd name="connsiteY10" fmla="*/ 2969192 h 3961969"/>
              <a:gd name="connsiteX11" fmla="*/ 0 w 12192216"/>
              <a:gd name="connsiteY11" fmla="*/ 2969192 h 3961969"/>
              <a:gd name="connsiteX12" fmla="*/ 10633 w 12192216"/>
              <a:gd name="connsiteY12" fmla="*/ 12658 h 3961969"/>
              <a:gd name="connsiteX0" fmla="*/ 10848 w 12192431"/>
              <a:gd name="connsiteY0" fmla="*/ 12658 h 3970678"/>
              <a:gd name="connsiteX1" fmla="*/ 718254 w 12192431"/>
              <a:gd name="connsiteY1" fmla="*/ 14583 h 3970678"/>
              <a:gd name="connsiteX2" fmla="*/ 718254 w 12192431"/>
              <a:gd name="connsiteY2" fmla="*/ 836340 h 3970678"/>
              <a:gd name="connsiteX3" fmla="*/ 10990647 w 12192431"/>
              <a:gd name="connsiteY3" fmla="*/ 827529 h 3970678"/>
              <a:gd name="connsiteX4" fmla="*/ 10999356 w 12192431"/>
              <a:gd name="connsiteY4" fmla="*/ 0 h 3970678"/>
              <a:gd name="connsiteX5" fmla="*/ 12192215 w 12192431"/>
              <a:gd name="connsiteY5" fmla="*/ 17418 h 3970678"/>
              <a:gd name="connsiteX6" fmla="*/ 12192215 w 12192431"/>
              <a:gd name="connsiteY6" fmla="*/ 2969192 h 3970678"/>
              <a:gd name="connsiteX7" fmla="*/ 12192431 w 12192431"/>
              <a:gd name="connsiteY7" fmla="*/ 3961969 h 3970678"/>
              <a:gd name="connsiteX8" fmla="*/ 11208362 w 12192431"/>
              <a:gd name="connsiteY8" fmla="*/ 3953045 h 3970678"/>
              <a:gd name="connsiteX9" fmla="*/ 984068 w 12192431"/>
              <a:gd name="connsiteY9" fmla="*/ 3953045 h 3970678"/>
              <a:gd name="connsiteX10" fmla="*/ 0 w 12192431"/>
              <a:gd name="connsiteY10" fmla="*/ 3970678 h 3970678"/>
              <a:gd name="connsiteX11" fmla="*/ 215 w 12192431"/>
              <a:gd name="connsiteY11" fmla="*/ 2969192 h 3970678"/>
              <a:gd name="connsiteX12" fmla="*/ 10848 w 12192431"/>
              <a:gd name="connsiteY12" fmla="*/ 12658 h 3970678"/>
              <a:gd name="connsiteX0" fmla="*/ 10848 w 12192431"/>
              <a:gd name="connsiteY0" fmla="*/ 12658 h 3970678"/>
              <a:gd name="connsiteX1" fmla="*/ 718254 w 12192431"/>
              <a:gd name="connsiteY1" fmla="*/ 14583 h 3970678"/>
              <a:gd name="connsiteX2" fmla="*/ 718254 w 12192431"/>
              <a:gd name="connsiteY2" fmla="*/ 836340 h 3970678"/>
              <a:gd name="connsiteX3" fmla="*/ 10990647 w 12192431"/>
              <a:gd name="connsiteY3" fmla="*/ 827529 h 3970678"/>
              <a:gd name="connsiteX4" fmla="*/ 10999356 w 12192431"/>
              <a:gd name="connsiteY4" fmla="*/ 0 h 3970678"/>
              <a:gd name="connsiteX5" fmla="*/ 12192215 w 12192431"/>
              <a:gd name="connsiteY5" fmla="*/ 17418 h 3970678"/>
              <a:gd name="connsiteX6" fmla="*/ 12192215 w 12192431"/>
              <a:gd name="connsiteY6" fmla="*/ 2969192 h 3970678"/>
              <a:gd name="connsiteX7" fmla="*/ 12192431 w 12192431"/>
              <a:gd name="connsiteY7" fmla="*/ 3961969 h 3970678"/>
              <a:gd name="connsiteX8" fmla="*/ 11208362 w 12192431"/>
              <a:gd name="connsiteY8" fmla="*/ 3953045 h 3970678"/>
              <a:gd name="connsiteX9" fmla="*/ 984068 w 12192431"/>
              <a:gd name="connsiteY9" fmla="*/ 3953045 h 3970678"/>
              <a:gd name="connsiteX10" fmla="*/ 0 w 12192431"/>
              <a:gd name="connsiteY10" fmla="*/ 3970678 h 3970678"/>
              <a:gd name="connsiteX11" fmla="*/ 215 w 12192431"/>
              <a:gd name="connsiteY11" fmla="*/ 2969192 h 3970678"/>
              <a:gd name="connsiteX12" fmla="*/ 10848 w 12192431"/>
              <a:gd name="connsiteY12" fmla="*/ 12658 h 3970678"/>
              <a:gd name="connsiteX0" fmla="*/ 10848 w 12192431"/>
              <a:gd name="connsiteY0" fmla="*/ 12658 h 3970678"/>
              <a:gd name="connsiteX1" fmla="*/ 718254 w 12192431"/>
              <a:gd name="connsiteY1" fmla="*/ 14583 h 3970678"/>
              <a:gd name="connsiteX2" fmla="*/ 718254 w 12192431"/>
              <a:gd name="connsiteY2" fmla="*/ 836340 h 3970678"/>
              <a:gd name="connsiteX3" fmla="*/ 10990647 w 12192431"/>
              <a:gd name="connsiteY3" fmla="*/ 827529 h 3970678"/>
              <a:gd name="connsiteX4" fmla="*/ 10981939 w 12192431"/>
              <a:gd name="connsiteY4" fmla="*/ 0 h 3970678"/>
              <a:gd name="connsiteX5" fmla="*/ 12192215 w 12192431"/>
              <a:gd name="connsiteY5" fmla="*/ 17418 h 3970678"/>
              <a:gd name="connsiteX6" fmla="*/ 12192215 w 12192431"/>
              <a:gd name="connsiteY6" fmla="*/ 2969192 h 3970678"/>
              <a:gd name="connsiteX7" fmla="*/ 12192431 w 12192431"/>
              <a:gd name="connsiteY7" fmla="*/ 3961969 h 3970678"/>
              <a:gd name="connsiteX8" fmla="*/ 11208362 w 12192431"/>
              <a:gd name="connsiteY8" fmla="*/ 3953045 h 3970678"/>
              <a:gd name="connsiteX9" fmla="*/ 984068 w 12192431"/>
              <a:gd name="connsiteY9" fmla="*/ 3953045 h 3970678"/>
              <a:gd name="connsiteX10" fmla="*/ 0 w 12192431"/>
              <a:gd name="connsiteY10" fmla="*/ 3970678 h 3970678"/>
              <a:gd name="connsiteX11" fmla="*/ 215 w 12192431"/>
              <a:gd name="connsiteY11" fmla="*/ 2969192 h 3970678"/>
              <a:gd name="connsiteX12" fmla="*/ 10848 w 12192431"/>
              <a:gd name="connsiteY12" fmla="*/ 12658 h 397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431" h="3970678">
                <a:moveTo>
                  <a:pt x="10848" y="12658"/>
                </a:moveTo>
                <a:lnTo>
                  <a:pt x="718254" y="14583"/>
                </a:lnTo>
                <a:lnTo>
                  <a:pt x="718254" y="836340"/>
                </a:lnTo>
                <a:lnTo>
                  <a:pt x="10990647" y="827529"/>
                </a:lnTo>
                <a:cubicBezTo>
                  <a:pt x="10987744" y="551686"/>
                  <a:pt x="10984842" y="275843"/>
                  <a:pt x="10981939" y="0"/>
                </a:cubicBezTo>
                <a:lnTo>
                  <a:pt x="12192215" y="17418"/>
                </a:lnTo>
                <a:lnTo>
                  <a:pt x="12192215" y="2969192"/>
                </a:lnTo>
                <a:lnTo>
                  <a:pt x="12192431" y="3961969"/>
                </a:lnTo>
                <a:lnTo>
                  <a:pt x="11208362" y="3953045"/>
                </a:lnTo>
                <a:lnTo>
                  <a:pt x="984068" y="3953045"/>
                </a:lnTo>
                <a:lnTo>
                  <a:pt x="0" y="3970678"/>
                </a:lnTo>
                <a:cubicBezTo>
                  <a:pt x="72" y="3636849"/>
                  <a:pt x="143" y="3303021"/>
                  <a:pt x="215" y="2969192"/>
                </a:cubicBezTo>
                <a:cubicBezTo>
                  <a:pt x="3759" y="1983681"/>
                  <a:pt x="7304" y="998169"/>
                  <a:pt x="10848" y="12658"/>
                </a:cubicBezTo>
                <a:close/>
              </a:path>
            </a:pathLst>
          </a:custGeom>
        </p:spPr>
        <p:txBody>
          <a:bodyPr/>
          <a:lstStyle/>
          <a:p>
            <a:endParaRPr lang="en-US"/>
          </a:p>
        </p:txBody>
      </p:sp>
    </p:spTree>
    <p:extLst>
      <p:ext uri="{BB962C8B-B14F-4D97-AF65-F5344CB8AC3E}">
        <p14:creationId xmlns:p14="http://schemas.microsoft.com/office/powerpoint/2010/main" val="1600762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3D1E99-0845-447A-9031-65FA317316B8}" type="datetimeFigureOut">
              <a:rPr lang="en-US" smtClean="0"/>
              <a:t>12/6/19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420797-FCF4-492A-A828-CBC0DD9B3322}" type="slidenum">
              <a:rPr lang="en-US" smtClean="0"/>
              <a:t>‹#›</a:t>
            </a:fld>
            <a:endParaRPr lang="en-US"/>
          </a:p>
        </p:txBody>
      </p:sp>
    </p:spTree>
    <p:extLst>
      <p:ext uri="{BB962C8B-B14F-4D97-AF65-F5344CB8AC3E}">
        <p14:creationId xmlns:p14="http://schemas.microsoft.com/office/powerpoint/2010/main" val="11311010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79" r:id="rId5"/>
    <p:sldLayoutId id="2147483654" r:id="rId6"/>
    <p:sldLayoutId id="2147483657" r:id="rId7"/>
    <p:sldLayoutId id="2147483680" r:id="rId8"/>
    <p:sldLayoutId id="2147483656" r:id="rId9"/>
    <p:sldLayoutId id="2147483681"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82" r:id="rId31"/>
  </p:sldLayoutIdLst>
  <p:txStyles>
    <p:titleStyle>
      <a:lvl1pPr algn="l" defTabSz="914400" rtl="0" eaLnBrk="1" latinLnBrk="0" hangingPunct="1">
        <a:lnSpc>
          <a:spcPct val="90000"/>
        </a:lnSpc>
        <a:spcBef>
          <a:spcPct val="0"/>
        </a:spcBef>
        <a:buNone/>
        <a:defRPr sz="2800" b="1" i="0" u="none" kern="12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u="none" kern="1200" baseline="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flickr.com/photos/texaseagle/20280562924/in/photolist-wU8bN1-a6HZg8-qJANyW-8ztvQz-GfE3PL-Fq2BAS-2duiLjz-7zTrD3-4GJruu-vkLzFz-Lj4WYu-2cV9Gnj-2b8qC6J-bMtfxP-4MgWPn-4Mm6KU-2bFFvo-2cTw6Xe-28nytfd-xkUC8A-Sn5KLL-y2ANne-qgTywT-pQ7sFp-25nZetR-2eMRuAq-xWP5bG-8qFMTp-qLTCn6-QVRAT-9ZsbRR-rg6LeP-pTEbZV-9HcVHY-6eLEAv-QUrGd-dYgMU6-8zkX6X-9m7KaW-Lc5rbv-27Xhuou-chkj6Y-2eyWAcy-RaEycq-fBPCmm-2b7xVYe-cNPoh9-rX5it8-6eQPMQ-QUs7m" TargetMode="External"/><Relationship Id="rId2" Type="http://schemas.openxmlformats.org/officeDocument/2006/relationships/image" Target="../media/image10.emf"/><Relationship Id="rId1" Type="http://schemas.openxmlformats.org/officeDocument/2006/relationships/slideLayout" Target="../slideLayouts/slideLayout2.xml"/><Relationship Id="rId4" Type="http://schemas.openxmlformats.org/officeDocument/2006/relationships/hyperlink" Target="https://creativecommons.org/licenses/by-nc/2.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1.emf"/></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1.emf"/></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11.xml"/><Relationship Id="rId4" Type="http://schemas.openxmlformats.org/officeDocument/2006/relationships/image" Target="../media/image15.emf"/></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12.xml"/><Relationship Id="rId4" Type="http://schemas.openxmlformats.org/officeDocument/2006/relationships/image" Target="../media/image15.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17.emf"/></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17.emf"/></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3" Type="http://schemas.openxmlformats.org/officeDocument/2006/relationships/hyperlink" Target="https://www.flickr.com/photos/texaseagle/20280562924/in/photolist-wU8bN1-a6HZg8-qJANyW-8ztvQz-GfE3PL-Fq2BAS-2duiLjz-7zTrD3-4GJruu-vkLzFz-Lj4WYu-2cV9Gnj-2b8qC6J-bMtfxP-4MgWPn-4Mm6KU-2bFFvo-2cTw6Xe-28nytfd-xkUC8A-Sn5KLL-y2ANne-qgTywT-pQ7sFp-25nZetR-2eMRuAq-xWP5bG-8qFMTp-qLTCn6-QVRAT-9ZsbRR-rg6LeP-pTEbZV-9HcVHY-6eLEAv-QUrGd-dYgMU6-8zkX6X-9m7KaW-Lc5rbv-27Xhuou-chkj6Y-2eyWAcy-RaEycq-fBPCmm-2b7xVYe-cNPoh9-rX5it8-6eQPMQ-QUs7m" TargetMode="External"/><Relationship Id="rId2" Type="http://schemas.openxmlformats.org/officeDocument/2006/relationships/notesSlide" Target="../notesSlides/notesSlide19.xml"/><Relationship Id="rId1" Type="http://schemas.openxmlformats.org/officeDocument/2006/relationships/slideLayout" Target="../slideLayouts/slideLayout30.xml"/><Relationship Id="rId4" Type="http://schemas.openxmlformats.org/officeDocument/2006/relationships/hyperlink" Target="https://creativecommons.org/licenses/by-nc/2.0/"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3" Type="http://schemas.openxmlformats.org/officeDocument/2006/relationships/image" Target="../media/image30.emf"/><Relationship Id="rId18" Type="http://schemas.openxmlformats.org/officeDocument/2006/relationships/image" Target="../media/image35.emf"/><Relationship Id="rId26" Type="http://schemas.openxmlformats.org/officeDocument/2006/relationships/image" Target="../media/image43.emf"/><Relationship Id="rId3" Type="http://schemas.openxmlformats.org/officeDocument/2006/relationships/image" Target="../media/image20.emf"/><Relationship Id="rId21" Type="http://schemas.openxmlformats.org/officeDocument/2006/relationships/image" Target="../media/image38.emf"/><Relationship Id="rId34" Type="http://schemas.openxmlformats.org/officeDocument/2006/relationships/image" Target="../media/image51.emf"/><Relationship Id="rId7" Type="http://schemas.openxmlformats.org/officeDocument/2006/relationships/image" Target="../media/image24.emf"/><Relationship Id="rId12" Type="http://schemas.openxmlformats.org/officeDocument/2006/relationships/image" Target="../media/image29.emf"/><Relationship Id="rId17" Type="http://schemas.openxmlformats.org/officeDocument/2006/relationships/image" Target="../media/image34.emf"/><Relationship Id="rId25" Type="http://schemas.openxmlformats.org/officeDocument/2006/relationships/image" Target="../media/image42.emf"/><Relationship Id="rId33" Type="http://schemas.openxmlformats.org/officeDocument/2006/relationships/image" Target="../media/image50.emf"/><Relationship Id="rId2" Type="http://schemas.openxmlformats.org/officeDocument/2006/relationships/image" Target="../media/image19.emf"/><Relationship Id="rId16" Type="http://schemas.openxmlformats.org/officeDocument/2006/relationships/image" Target="../media/image33.emf"/><Relationship Id="rId20" Type="http://schemas.openxmlformats.org/officeDocument/2006/relationships/image" Target="../media/image37.emf"/><Relationship Id="rId29" Type="http://schemas.openxmlformats.org/officeDocument/2006/relationships/image" Target="../media/image46.emf"/><Relationship Id="rId1" Type="http://schemas.openxmlformats.org/officeDocument/2006/relationships/slideLayout" Target="../slideLayouts/slideLayout30.xml"/><Relationship Id="rId6" Type="http://schemas.openxmlformats.org/officeDocument/2006/relationships/image" Target="../media/image23.emf"/><Relationship Id="rId11" Type="http://schemas.openxmlformats.org/officeDocument/2006/relationships/image" Target="../media/image28.emf"/><Relationship Id="rId24" Type="http://schemas.openxmlformats.org/officeDocument/2006/relationships/image" Target="../media/image41.emf"/><Relationship Id="rId32" Type="http://schemas.openxmlformats.org/officeDocument/2006/relationships/image" Target="../media/image49.emf"/><Relationship Id="rId5" Type="http://schemas.openxmlformats.org/officeDocument/2006/relationships/image" Target="../media/image22.emf"/><Relationship Id="rId15" Type="http://schemas.openxmlformats.org/officeDocument/2006/relationships/image" Target="../media/image32.emf"/><Relationship Id="rId23" Type="http://schemas.openxmlformats.org/officeDocument/2006/relationships/image" Target="../media/image40.emf"/><Relationship Id="rId28" Type="http://schemas.openxmlformats.org/officeDocument/2006/relationships/image" Target="../media/image45.emf"/><Relationship Id="rId36" Type="http://schemas.openxmlformats.org/officeDocument/2006/relationships/image" Target="../media/image53.emf"/><Relationship Id="rId10" Type="http://schemas.openxmlformats.org/officeDocument/2006/relationships/image" Target="../media/image27.emf"/><Relationship Id="rId19" Type="http://schemas.openxmlformats.org/officeDocument/2006/relationships/image" Target="../media/image36.emf"/><Relationship Id="rId31" Type="http://schemas.openxmlformats.org/officeDocument/2006/relationships/image" Target="../media/image48.emf"/><Relationship Id="rId4" Type="http://schemas.openxmlformats.org/officeDocument/2006/relationships/image" Target="../media/image21.emf"/><Relationship Id="rId9" Type="http://schemas.openxmlformats.org/officeDocument/2006/relationships/image" Target="../media/image26.emf"/><Relationship Id="rId14" Type="http://schemas.openxmlformats.org/officeDocument/2006/relationships/image" Target="../media/image31.emf"/><Relationship Id="rId22" Type="http://schemas.openxmlformats.org/officeDocument/2006/relationships/image" Target="../media/image39.emf"/><Relationship Id="rId27" Type="http://schemas.openxmlformats.org/officeDocument/2006/relationships/image" Target="../media/image44.emf"/><Relationship Id="rId30" Type="http://schemas.openxmlformats.org/officeDocument/2006/relationships/image" Target="../media/image47.emf"/><Relationship Id="rId35" Type="http://schemas.openxmlformats.org/officeDocument/2006/relationships/image" Target="../media/image52.emf"/><Relationship Id="rId8" Type="http://schemas.openxmlformats.org/officeDocument/2006/relationships/image" Target="../media/image25.emf"/></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3" Type="http://schemas.openxmlformats.org/officeDocument/2006/relationships/image" Target="../media/image65.emf"/><Relationship Id="rId18" Type="http://schemas.openxmlformats.org/officeDocument/2006/relationships/image" Target="../media/image70.emf"/><Relationship Id="rId26" Type="http://schemas.openxmlformats.org/officeDocument/2006/relationships/image" Target="../media/image10.emf"/><Relationship Id="rId3" Type="http://schemas.openxmlformats.org/officeDocument/2006/relationships/image" Target="../media/image55.emf"/><Relationship Id="rId21" Type="http://schemas.openxmlformats.org/officeDocument/2006/relationships/image" Target="../media/image73.emf"/><Relationship Id="rId34" Type="http://schemas.openxmlformats.org/officeDocument/2006/relationships/image" Target="../media/image85.emf"/><Relationship Id="rId7" Type="http://schemas.openxmlformats.org/officeDocument/2006/relationships/image" Target="../media/image59.emf"/><Relationship Id="rId12" Type="http://schemas.openxmlformats.org/officeDocument/2006/relationships/image" Target="../media/image64.emf"/><Relationship Id="rId17" Type="http://schemas.openxmlformats.org/officeDocument/2006/relationships/image" Target="../media/image69.emf"/><Relationship Id="rId25" Type="http://schemas.openxmlformats.org/officeDocument/2006/relationships/image" Target="../media/image77.emf"/><Relationship Id="rId33" Type="http://schemas.openxmlformats.org/officeDocument/2006/relationships/image" Target="../media/image84.emf"/><Relationship Id="rId2" Type="http://schemas.openxmlformats.org/officeDocument/2006/relationships/image" Target="../media/image54.emf"/><Relationship Id="rId16" Type="http://schemas.openxmlformats.org/officeDocument/2006/relationships/image" Target="../media/image68.emf"/><Relationship Id="rId20" Type="http://schemas.openxmlformats.org/officeDocument/2006/relationships/image" Target="../media/image72.emf"/><Relationship Id="rId29" Type="http://schemas.openxmlformats.org/officeDocument/2006/relationships/image" Target="../media/image80.emf"/><Relationship Id="rId1" Type="http://schemas.openxmlformats.org/officeDocument/2006/relationships/slideLayout" Target="../slideLayouts/slideLayout31.xml"/><Relationship Id="rId6" Type="http://schemas.openxmlformats.org/officeDocument/2006/relationships/image" Target="../media/image58.emf"/><Relationship Id="rId11" Type="http://schemas.openxmlformats.org/officeDocument/2006/relationships/image" Target="../media/image63.emf"/><Relationship Id="rId24" Type="http://schemas.openxmlformats.org/officeDocument/2006/relationships/image" Target="../media/image76.emf"/><Relationship Id="rId32" Type="http://schemas.openxmlformats.org/officeDocument/2006/relationships/image" Target="../media/image83.emf"/><Relationship Id="rId5" Type="http://schemas.openxmlformats.org/officeDocument/2006/relationships/image" Target="../media/image57.emf"/><Relationship Id="rId15" Type="http://schemas.openxmlformats.org/officeDocument/2006/relationships/image" Target="../media/image67.emf"/><Relationship Id="rId23" Type="http://schemas.openxmlformats.org/officeDocument/2006/relationships/image" Target="../media/image75.emf"/><Relationship Id="rId28" Type="http://schemas.openxmlformats.org/officeDocument/2006/relationships/image" Target="../media/image79.emf"/><Relationship Id="rId36" Type="http://schemas.openxmlformats.org/officeDocument/2006/relationships/image" Target="../media/image87.emf"/><Relationship Id="rId10" Type="http://schemas.openxmlformats.org/officeDocument/2006/relationships/image" Target="../media/image62.emf"/><Relationship Id="rId19" Type="http://schemas.openxmlformats.org/officeDocument/2006/relationships/image" Target="../media/image71.emf"/><Relationship Id="rId31" Type="http://schemas.openxmlformats.org/officeDocument/2006/relationships/image" Target="../media/image82.emf"/><Relationship Id="rId4" Type="http://schemas.openxmlformats.org/officeDocument/2006/relationships/image" Target="../media/image56.emf"/><Relationship Id="rId9" Type="http://schemas.openxmlformats.org/officeDocument/2006/relationships/image" Target="../media/image61.emf"/><Relationship Id="rId14" Type="http://schemas.openxmlformats.org/officeDocument/2006/relationships/image" Target="../media/image66.emf"/><Relationship Id="rId22" Type="http://schemas.openxmlformats.org/officeDocument/2006/relationships/image" Target="../media/image74.emf"/><Relationship Id="rId27" Type="http://schemas.openxmlformats.org/officeDocument/2006/relationships/image" Target="../media/image78.emf"/><Relationship Id="rId30" Type="http://schemas.openxmlformats.org/officeDocument/2006/relationships/image" Target="../media/image81.emf"/><Relationship Id="rId35" Type="http://schemas.openxmlformats.org/officeDocument/2006/relationships/image" Target="../media/image86.emf"/><Relationship Id="rId8" Type="http://schemas.openxmlformats.org/officeDocument/2006/relationships/image" Target="../media/image60.emf"/></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74354-C6F2-C14D-9F1D-2535A970A5EE}"/>
              </a:ext>
            </a:extLst>
          </p:cNvPr>
          <p:cNvSpPr>
            <a:spLocks noGrp="1"/>
          </p:cNvSpPr>
          <p:nvPr>
            <p:ph type="title"/>
          </p:nvPr>
        </p:nvSpPr>
        <p:spPr/>
        <p:txBody>
          <a:bodyPr/>
          <a:lstStyle/>
          <a:p>
            <a:r>
              <a:rPr lang="en-US" dirty="0"/>
              <a:t>Template Start</a:t>
            </a:r>
          </a:p>
        </p:txBody>
      </p:sp>
      <p:pic>
        <p:nvPicPr>
          <p:cNvPr id="5" name="Picture Placeholder 4" descr="&quot;&quot;">
            <a:extLst>
              <a:ext uri="{FF2B5EF4-FFF2-40B4-BE49-F238E27FC236}">
                <a16:creationId xmlns:a16="http://schemas.microsoft.com/office/drawing/2014/main" id="{C5613650-85F2-4341-9630-17A97C0BA5D1}"/>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157" b="157"/>
          <a:stretch>
            <a:fillRect/>
          </a:stretch>
        </p:blipFill>
        <p:spPr>
          <a:prstGeom prst="rect">
            <a:avLst/>
          </a:prstGeom>
        </p:spPr>
      </p:pic>
      <p:sp>
        <p:nvSpPr>
          <p:cNvPr id="3" name="Content Placeholder 2">
            <a:extLst>
              <a:ext uri="{FF2B5EF4-FFF2-40B4-BE49-F238E27FC236}">
                <a16:creationId xmlns:a16="http://schemas.microsoft.com/office/drawing/2014/main" id="{0A61DA1D-52FA-5D4D-A08F-20F0EA9F6AFE}"/>
              </a:ext>
            </a:extLst>
          </p:cNvPr>
          <p:cNvSpPr>
            <a:spLocks noGrp="1"/>
          </p:cNvSpPr>
          <p:nvPr>
            <p:ph idx="1"/>
          </p:nvPr>
        </p:nvSpPr>
        <p:spPr/>
        <p:txBody>
          <a:bodyPr/>
          <a:lstStyle/>
          <a:p>
            <a:pPr marL="0" indent="0">
              <a:buNone/>
            </a:pPr>
            <a:r>
              <a:rPr lang="en-US" dirty="0"/>
              <a:t>Included in this template are a variety of slide designs to help you create a unique slide show for your course.  To create a slide, edit the existing slide and make additional copies if more of same type of slide is desired.</a:t>
            </a:r>
          </a:p>
          <a:p>
            <a:pPr marL="0" indent="0">
              <a:buNone/>
            </a:pPr>
            <a:r>
              <a:rPr lang="en-US" dirty="0"/>
              <a:t>After you’re done, delete the unused slides from your presentation.</a:t>
            </a:r>
          </a:p>
          <a:p>
            <a:pPr marL="0" indent="0">
              <a:buNone/>
            </a:pPr>
            <a:r>
              <a:rPr lang="en-US" dirty="0"/>
              <a:t>Provide citations for images and content within each slide or at the end within a Citations slide.  Sample image citation: “</a:t>
            </a:r>
            <a:r>
              <a:rPr lang="en-US" dirty="0">
                <a:hlinkClick r:id="rId3"/>
              </a:rPr>
              <a:t>Roseate Skimmer</a:t>
            </a:r>
            <a:r>
              <a:rPr lang="en-US" dirty="0"/>
              <a:t>” by </a:t>
            </a:r>
            <a:r>
              <a:rPr lang="en-US" dirty="0" err="1"/>
              <a:t>TexasEagle</a:t>
            </a:r>
            <a:r>
              <a:rPr lang="en-US" dirty="0"/>
              <a:t> is licensed under </a:t>
            </a:r>
            <a:r>
              <a:rPr lang="en-US" dirty="0">
                <a:hlinkClick r:id="rId4"/>
              </a:rPr>
              <a:t>CC BY-NC</a:t>
            </a:r>
            <a:r>
              <a:rPr lang="en-US" dirty="0"/>
              <a:t>.</a:t>
            </a:r>
          </a:p>
          <a:p>
            <a:pPr marL="0" indent="0">
              <a:buNone/>
            </a:pPr>
            <a:endParaRPr lang="en-US" dirty="0"/>
          </a:p>
        </p:txBody>
      </p:sp>
    </p:spTree>
    <p:extLst>
      <p:ext uri="{BB962C8B-B14F-4D97-AF65-F5344CB8AC3E}">
        <p14:creationId xmlns:p14="http://schemas.microsoft.com/office/powerpoint/2010/main" val="2391120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Horizontal Image-White</a:t>
            </a:r>
          </a:p>
        </p:txBody>
      </p:sp>
      <p:sp>
        <p:nvSpPr>
          <p:cNvPr id="5" name="Text Placeholder 4"/>
          <p:cNvSpPr>
            <a:spLocks noGrp="1"/>
          </p:cNvSpPr>
          <p:nvPr>
            <p:ph type="body" sz="quarter" idx="13"/>
          </p:nvPr>
        </p:nvSpPr>
        <p:spPr/>
        <p:txBody>
          <a:bodyPr/>
          <a:lstStyle/>
          <a:p>
            <a:pPr marL="285750" indent="-285750">
              <a:spcBef>
                <a:spcPts val="1200"/>
              </a:spcBef>
              <a:buSzPct val="100000"/>
              <a:buBlip>
                <a:blip r:embed="rId3"/>
              </a:buBlip>
            </a:pPr>
            <a:r>
              <a:rPr lang="en-US" dirty="0">
                <a:latin typeface="Gill Sans" charset="0"/>
                <a:ea typeface="Gill Sans" charset="0"/>
                <a:cs typeface="Gill Sans" charset="0"/>
              </a:rPr>
              <a:t>This may include some additional explanatory text</a:t>
            </a:r>
          </a:p>
          <a:p>
            <a:pPr marL="285750" indent="-285750">
              <a:spcBef>
                <a:spcPts val="1200"/>
              </a:spcBef>
              <a:buSzPct val="100000"/>
              <a:buBlip>
                <a:blip r:embed="rId3"/>
              </a:buBlip>
            </a:pPr>
            <a:r>
              <a:rPr lang="en-US" dirty="0">
                <a:latin typeface="Gill Sans" charset="0"/>
                <a:ea typeface="Gill Sans" charset="0"/>
                <a:cs typeface="Gill Sans" charset="0"/>
              </a:rPr>
              <a:t>Remember not too include too much text on one slide so that the students will listen carefully instead of trying to read everything</a:t>
            </a:r>
          </a:p>
          <a:p>
            <a:endParaRPr lang="en-US" dirty="0"/>
          </a:p>
        </p:txBody>
      </p:sp>
      <p:pic>
        <p:nvPicPr>
          <p:cNvPr id="6" name="Picture Placeholder 5" descr="&quot;&quot;"/>
          <p:cNvPicPr>
            <a:picLocks noGrp="1" noChangeAspect="1"/>
          </p:cNvPicPr>
          <p:nvPr>
            <p:ph type="pic" sz="quarter" idx="12"/>
          </p:nvPr>
        </p:nvPicPr>
        <p:blipFill>
          <a:blip r:embed="rId4" cstate="print">
            <a:extLst>
              <a:ext uri="{28A0092B-C50C-407E-A947-70E740481C1C}">
                <a14:useLocalDpi xmlns:a14="http://schemas.microsoft.com/office/drawing/2010/main" val="0"/>
              </a:ext>
            </a:extLst>
          </a:blip>
          <a:srcRect l="251" r="251"/>
          <a:stretch>
            <a:fillRect/>
          </a:stretch>
        </p:blipFill>
        <p:spPr/>
      </p:pic>
      <p:sp>
        <p:nvSpPr>
          <p:cNvPr id="3" name="Picture Placeholder 2" descr="&quot;&quot;"/>
          <p:cNvSpPr>
            <a:spLocks noGrp="1"/>
          </p:cNvSpPr>
          <p:nvPr>
            <p:ph type="pic" sz="quarter" idx="11"/>
          </p:nvPr>
        </p:nvSpPr>
        <p:spPr/>
      </p:sp>
    </p:spTree>
    <p:extLst>
      <p:ext uri="{BB962C8B-B14F-4D97-AF65-F5344CB8AC3E}">
        <p14:creationId xmlns:p14="http://schemas.microsoft.com/office/powerpoint/2010/main" val="4072371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Horizontal Image-Black</a:t>
            </a:r>
          </a:p>
        </p:txBody>
      </p:sp>
      <p:sp>
        <p:nvSpPr>
          <p:cNvPr id="5" name="Text Placeholder 4"/>
          <p:cNvSpPr>
            <a:spLocks noGrp="1"/>
          </p:cNvSpPr>
          <p:nvPr>
            <p:ph type="body" sz="quarter" idx="13"/>
          </p:nvPr>
        </p:nvSpPr>
        <p:spPr/>
        <p:txBody>
          <a:bodyPr/>
          <a:lstStyle/>
          <a:p>
            <a:pPr marL="285750" indent="-285750">
              <a:spcBef>
                <a:spcPts val="1200"/>
              </a:spcBef>
              <a:buSzPct val="100000"/>
              <a:buBlip>
                <a:blip r:embed="rId3"/>
              </a:buBlip>
            </a:pPr>
            <a:r>
              <a:rPr lang="en-US" dirty="0">
                <a:latin typeface="Gill Sans" charset="0"/>
                <a:ea typeface="Gill Sans" charset="0"/>
                <a:cs typeface="Gill Sans" charset="0"/>
              </a:rPr>
              <a:t>This may include some additional explanatory text </a:t>
            </a:r>
          </a:p>
          <a:p>
            <a:pPr marL="285750" indent="-285750">
              <a:spcBef>
                <a:spcPts val="1200"/>
              </a:spcBef>
              <a:buSzPct val="100000"/>
              <a:buBlip>
                <a:blip r:embed="rId3"/>
              </a:buBlip>
            </a:pPr>
            <a:r>
              <a:rPr lang="en-US" dirty="0">
                <a:latin typeface="Gill Sans" charset="0"/>
                <a:ea typeface="Gill Sans" charset="0"/>
                <a:cs typeface="Gill Sans" charset="0"/>
              </a:rPr>
              <a:t>Remember not too include too much text on one slide so that the students will listen carefully instead of trying to read everything</a:t>
            </a:r>
          </a:p>
          <a:p>
            <a:endParaRPr lang="en-US" dirty="0"/>
          </a:p>
        </p:txBody>
      </p:sp>
      <p:pic>
        <p:nvPicPr>
          <p:cNvPr id="6" name="Picture Placeholder 5" descr="&quot;&quot;"/>
          <p:cNvPicPr>
            <a:picLocks noGrp="1" noChangeAspect="1"/>
          </p:cNvPicPr>
          <p:nvPr>
            <p:ph type="pic" sz="quarter" idx="12"/>
          </p:nvPr>
        </p:nvPicPr>
        <p:blipFill>
          <a:blip r:embed="rId4" cstate="print">
            <a:extLst>
              <a:ext uri="{28A0092B-C50C-407E-A947-70E740481C1C}">
                <a14:useLocalDpi xmlns:a14="http://schemas.microsoft.com/office/drawing/2010/main" val="0"/>
              </a:ext>
            </a:extLst>
          </a:blip>
          <a:srcRect l="251" r="251"/>
          <a:stretch>
            <a:fillRect/>
          </a:stretch>
        </p:blipFill>
        <p:spPr/>
      </p:pic>
      <p:sp>
        <p:nvSpPr>
          <p:cNvPr id="3" name="Picture Placeholder 2" descr="&quot;&quot;"/>
          <p:cNvSpPr>
            <a:spLocks noGrp="1"/>
          </p:cNvSpPr>
          <p:nvPr>
            <p:ph type="pic" sz="quarter" idx="11"/>
          </p:nvPr>
        </p:nvSpPr>
        <p:spPr/>
      </p:sp>
    </p:spTree>
    <p:extLst>
      <p:ext uri="{BB962C8B-B14F-4D97-AF65-F5344CB8AC3E}">
        <p14:creationId xmlns:p14="http://schemas.microsoft.com/office/powerpoint/2010/main" val="2801658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Title for Three Column Slide-White</a:t>
            </a:r>
            <a:endParaRPr lang="en-US" dirty="0"/>
          </a:p>
        </p:txBody>
      </p:sp>
      <p:pic>
        <p:nvPicPr>
          <p:cNvPr id="12" name="Picture Placeholder 11" descr="&quot;&quot;"/>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l="313" r="313"/>
          <a:stretch>
            <a:fillRect/>
          </a:stretch>
        </p:blipFill>
        <p:spPr/>
      </p:pic>
      <p:sp>
        <p:nvSpPr>
          <p:cNvPr id="3" name="Text Placeholder 2"/>
          <p:cNvSpPr>
            <a:spLocks noGrp="1"/>
          </p:cNvSpPr>
          <p:nvPr>
            <p:ph type="body" sz="quarter" idx="13"/>
          </p:nvPr>
        </p:nvSpPr>
        <p:spPr/>
        <p:txBody>
          <a:bodyPr/>
          <a:lstStyle/>
          <a:p>
            <a:r>
              <a:rPr lang="en-US" dirty="0">
                <a:latin typeface="Verdana" charset="0"/>
                <a:ea typeface="Verdana" charset="0"/>
                <a:cs typeface="Verdana" charset="0"/>
              </a:rPr>
              <a:t>Corvallis</a:t>
            </a:r>
          </a:p>
          <a:p>
            <a:endParaRPr lang="en-US" dirty="0"/>
          </a:p>
        </p:txBody>
      </p:sp>
      <p:sp>
        <p:nvSpPr>
          <p:cNvPr id="4" name="Text Placeholder 3"/>
          <p:cNvSpPr>
            <a:spLocks noGrp="1"/>
          </p:cNvSpPr>
          <p:nvPr>
            <p:ph type="body" sz="quarter" idx="14"/>
          </p:nvPr>
        </p:nvSpPr>
        <p:spPr/>
        <p:txBody>
          <a:bodyPr/>
          <a:lstStyle/>
          <a:p>
            <a:pPr marL="0" indent="0">
              <a:buClr>
                <a:srgbClr val="DC4305"/>
              </a:buClr>
              <a:buSzPct val="100000"/>
              <a:buNone/>
            </a:pPr>
            <a:r>
              <a:rPr lang="en-US" dirty="0">
                <a:latin typeface="Gill Sans" charset="0"/>
                <a:ea typeface="Gill Sans" charset="0"/>
                <a:cs typeface="Gill Sans" charset="0"/>
              </a:rPr>
              <a:t>Meaning “The Heart of the Valley”, Corvallis is on the Willamette river. It is the home of OSU and has many natural areas for hiking, horseback riding, and biking.</a:t>
            </a:r>
          </a:p>
        </p:txBody>
      </p:sp>
      <p:pic>
        <p:nvPicPr>
          <p:cNvPr id="13" name="Picture Placeholder 12" descr="&quot;&quot;"/>
          <p:cNvPicPr>
            <a:picLocks noGrp="1" noChangeAspect="1"/>
          </p:cNvPicPr>
          <p:nvPr>
            <p:ph type="pic" sz="quarter" idx="19"/>
          </p:nvPr>
        </p:nvPicPr>
        <p:blipFill>
          <a:blip r:embed="rId3" cstate="print">
            <a:extLst>
              <a:ext uri="{28A0092B-C50C-407E-A947-70E740481C1C}">
                <a14:useLocalDpi xmlns:a14="http://schemas.microsoft.com/office/drawing/2010/main" val="0"/>
              </a:ext>
            </a:extLst>
          </a:blip>
          <a:srcRect l="321" r="321"/>
          <a:stretch>
            <a:fillRect/>
          </a:stretch>
        </p:blipFill>
        <p:spPr/>
      </p:pic>
      <p:sp>
        <p:nvSpPr>
          <p:cNvPr id="5" name="Text Placeholder 4"/>
          <p:cNvSpPr>
            <a:spLocks noGrp="1"/>
          </p:cNvSpPr>
          <p:nvPr>
            <p:ph type="body" sz="quarter" idx="15"/>
          </p:nvPr>
        </p:nvSpPr>
        <p:spPr/>
        <p:txBody>
          <a:bodyPr/>
          <a:lstStyle/>
          <a:p>
            <a:r>
              <a:rPr lang="en-US" dirty="0">
                <a:latin typeface="Verdana" charset="0"/>
                <a:ea typeface="Verdana" charset="0"/>
                <a:cs typeface="Verdana" charset="0"/>
              </a:rPr>
              <a:t>Salem </a:t>
            </a:r>
          </a:p>
          <a:p>
            <a:endParaRPr lang="en-US" dirty="0"/>
          </a:p>
        </p:txBody>
      </p:sp>
      <p:sp>
        <p:nvSpPr>
          <p:cNvPr id="6" name="Text Placeholder 5"/>
          <p:cNvSpPr>
            <a:spLocks noGrp="1"/>
          </p:cNvSpPr>
          <p:nvPr>
            <p:ph type="body" sz="quarter" idx="16"/>
          </p:nvPr>
        </p:nvSpPr>
        <p:spPr/>
        <p:txBody>
          <a:bodyPr/>
          <a:lstStyle/>
          <a:p>
            <a:pPr marL="0" indent="0">
              <a:buClr>
                <a:srgbClr val="DC4305"/>
              </a:buClr>
              <a:buSzPct val="100000"/>
              <a:buNone/>
            </a:pPr>
            <a:r>
              <a:rPr lang="en-US" dirty="0">
                <a:latin typeface="Gill Sans" charset="0"/>
                <a:ea typeface="Gill Sans" charset="0"/>
                <a:cs typeface="Gill Sans" charset="0"/>
              </a:rPr>
              <a:t>Salem is Oregon’s capital. It is located halfway between Corvallis and Portland. It is also situated on the Willamette River. </a:t>
            </a:r>
          </a:p>
        </p:txBody>
      </p:sp>
      <p:pic>
        <p:nvPicPr>
          <p:cNvPr id="14" name="Picture Placeholder 13" descr="&quot;&quot;"/>
          <p:cNvPicPr>
            <a:picLocks noGrp="1" noChangeAspect="1"/>
          </p:cNvPicPr>
          <p:nvPr>
            <p:ph type="pic" sz="quarter" idx="20"/>
          </p:nvPr>
        </p:nvPicPr>
        <p:blipFill>
          <a:blip r:embed="rId4" cstate="print">
            <a:extLst>
              <a:ext uri="{28A0092B-C50C-407E-A947-70E740481C1C}">
                <a14:useLocalDpi xmlns:a14="http://schemas.microsoft.com/office/drawing/2010/main" val="0"/>
              </a:ext>
            </a:extLst>
          </a:blip>
          <a:srcRect l="317" r="317"/>
          <a:stretch>
            <a:fillRect/>
          </a:stretch>
        </p:blipFill>
        <p:spPr/>
      </p:pic>
      <p:sp>
        <p:nvSpPr>
          <p:cNvPr id="7" name="Text Placeholder 6"/>
          <p:cNvSpPr>
            <a:spLocks noGrp="1"/>
          </p:cNvSpPr>
          <p:nvPr>
            <p:ph type="body" sz="quarter" idx="17"/>
          </p:nvPr>
        </p:nvSpPr>
        <p:spPr/>
        <p:txBody>
          <a:bodyPr>
            <a:normAutofit lnSpcReduction="10000"/>
          </a:bodyPr>
          <a:lstStyle/>
          <a:p>
            <a:r>
              <a:rPr lang="en-US" dirty="0">
                <a:latin typeface="Verdana" charset="0"/>
                <a:ea typeface="Verdana" charset="0"/>
                <a:cs typeface="Verdana" charset="0"/>
              </a:rPr>
              <a:t>Portland</a:t>
            </a:r>
          </a:p>
          <a:p>
            <a:endParaRPr lang="en-US" dirty="0"/>
          </a:p>
        </p:txBody>
      </p:sp>
      <p:sp>
        <p:nvSpPr>
          <p:cNvPr id="8" name="Text Placeholder 7"/>
          <p:cNvSpPr>
            <a:spLocks noGrp="1"/>
          </p:cNvSpPr>
          <p:nvPr>
            <p:ph type="body" sz="quarter" idx="18"/>
          </p:nvPr>
        </p:nvSpPr>
        <p:spPr/>
        <p:txBody>
          <a:bodyPr/>
          <a:lstStyle/>
          <a:p>
            <a:pPr marL="0" indent="0">
              <a:buNone/>
            </a:pPr>
            <a:r>
              <a:rPr lang="en-US" dirty="0">
                <a:latin typeface="Gill Sans" charset="0"/>
                <a:ea typeface="Gill Sans" charset="0"/>
                <a:cs typeface="Gill Sans" charset="0"/>
              </a:rPr>
              <a:t>Portland is Oregon’s most populous city located where the Willamette and Columbia rivers merge.  </a:t>
            </a:r>
          </a:p>
          <a:p>
            <a:pPr marL="0" indent="0">
              <a:buNone/>
            </a:pPr>
            <a:endParaRPr lang="en-US" dirty="0"/>
          </a:p>
        </p:txBody>
      </p:sp>
    </p:spTree>
    <p:extLst>
      <p:ext uri="{BB962C8B-B14F-4D97-AF65-F5344CB8AC3E}">
        <p14:creationId xmlns:p14="http://schemas.microsoft.com/office/powerpoint/2010/main" val="1555373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Title for Three Column Slide-Black</a:t>
            </a:r>
            <a:endParaRPr lang="en-US" dirty="0"/>
          </a:p>
        </p:txBody>
      </p:sp>
      <p:pic>
        <p:nvPicPr>
          <p:cNvPr id="12" name="Picture Placeholder 11" descr="&quot;&quot;"/>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l="313" r="313"/>
          <a:stretch>
            <a:fillRect/>
          </a:stretch>
        </p:blipFill>
        <p:spPr/>
      </p:pic>
      <p:sp>
        <p:nvSpPr>
          <p:cNvPr id="3" name="Text Placeholder 2"/>
          <p:cNvSpPr>
            <a:spLocks noGrp="1"/>
          </p:cNvSpPr>
          <p:nvPr>
            <p:ph type="body" sz="quarter" idx="13"/>
          </p:nvPr>
        </p:nvSpPr>
        <p:spPr/>
        <p:txBody>
          <a:bodyPr>
            <a:normAutofit lnSpcReduction="10000"/>
          </a:bodyPr>
          <a:lstStyle/>
          <a:p>
            <a:r>
              <a:rPr lang="en-US" dirty="0">
                <a:solidFill>
                  <a:srgbClr val="DB4726"/>
                </a:solidFill>
                <a:latin typeface="Verdana" charset="0"/>
                <a:ea typeface="Verdana" charset="0"/>
                <a:cs typeface="Verdana" charset="0"/>
              </a:rPr>
              <a:t>Corvallis</a:t>
            </a:r>
          </a:p>
          <a:p>
            <a:endParaRPr lang="en-US" dirty="0"/>
          </a:p>
        </p:txBody>
      </p:sp>
      <p:sp>
        <p:nvSpPr>
          <p:cNvPr id="4" name="Text Placeholder 3"/>
          <p:cNvSpPr>
            <a:spLocks noGrp="1"/>
          </p:cNvSpPr>
          <p:nvPr>
            <p:ph type="body" sz="quarter" idx="14"/>
          </p:nvPr>
        </p:nvSpPr>
        <p:spPr/>
        <p:txBody>
          <a:bodyPr/>
          <a:lstStyle/>
          <a:p>
            <a:pPr marL="0" indent="0">
              <a:buNone/>
            </a:pPr>
            <a:r>
              <a:rPr lang="en-US" dirty="0">
                <a:latin typeface="Gill Sans" charset="0"/>
                <a:ea typeface="Gill Sans" charset="0"/>
                <a:cs typeface="Gill Sans" charset="0"/>
              </a:rPr>
              <a:t>Meaning “The Heart of the Valley”, Corvallis is on the Willamette river. It is the home of OSU and has many natural areas for hiking, horseback riding, and biking.</a:t>
            </a:r>
          </a:p>
          <a:p>
            <a:pPr marL="0" indent="0">
              <a:buNone/>
            </a:pPr>
            <a:endParaRPr lang="en-US" dirty="0"/>
          </a:p>
        </p:txBody>
      </p:sp>
      <p:pic>
        <p:nvPicPr>
          <p:cNvPr id="13" name="Picture Placeholder 12" descr="&quot;&quot;"/>
          <p:cNvPicPr>
            <a:picLocks noGrp="1" noChangeAspect="1"/>
          </p:cNvPicPr>
          <p:nvPr>
            <p:ph type="pic" sz="quarter" idx="19"/>
          </p:nvPr>
        </p:nvPicPr>
        <p:blipFill>
          <a:blip r:embed="rId3" cstate="print">
            <a:extLst>
              <a:ext uri="{28A0092B-C50C-407E-A947-70E740481C1C}">
                <a14:useLocalDpi xmlns:a14="http://schemas.microsoft.com/office/drawing/2010/main" val="0"/>
              </a:ext>
            </a:extLst>
          </a:blip>
          <a:srcRect l="321" r="321"/>
          <a:stretch>
            <a:fillRect/>
          </a:stretch>
        </p:blipFill>
        <p:spPr/>
      </p:pic>
      <p:sp>
        <p:nvSpPr>
          <p:cNvPr id="5" name="Text Placeholder 4"/>
          <p:cNvSpPr>
            <a:spLocks noGrp="1"/>
          </p:cNvSpPr>
          <p:nvPr>
            <p:ph type="body" sz="quarter" idx="15"/>
          </p:nvPr>
        </p:nvSpPr>
        <p:spPr/>
        <p:txBody>
          <a:bodyPr>
            <a:normAutofit lnSpcReduction="10000"/>
          </a:bodyPr>
          <a:lstStyle/>
          <a:p>
            <a:r>
              <a:rPr lang="en-US" dirty="0">
                <a:solidFill>
                  <a:srgbClr val="DB4726"/>
                </a:solidFill>
                <a:latin typeface="Verdana" charset="0"/>
                <a:ea typeface="Verdana" charset="0"/>
                <a:cs typeface="Verdana" charset="0"/>
              </a:rPr>
              <a:t>Salem</a:t>
            </a:r>
          </a:p>
          <a:p>
            <a:endParaRPr lang="en-US" dirty="0"/>
          </a:p>
        </p:txBody>
      </p:sp>
      <p:sp>
        <p:nvSpPr>
          <p:cNvPr id="6" name="Text Placeholder 5"/>
          <p:cNvSpPr>
            <a:spLocks noGrp="1"/>
          </p:cNvSpPr>
          <p:nvPr>
            <p:ph type="body" sz="quarter" idx="16"/>
          </p:nvPr>
        </p:nvSpPr>
        <p:spPr/>
        <p:txBody>
          <a:bodyPr/>
          <a:lstStyle/>
          <a:p>
            <a:pPr marL="0" indent="0">
              <a:buNone/>
            </a:pPr>
            <a:r>
              <a:rPr lang="en-US" dirty="0">
                <a:latin typeface="Gill Sans" charset="0"/>
                <a:ea typeface="Gill Sans" charset="0"/>
                <a:cs typeface="Gill Sans" charset="0"/>
              </a:rPr>
              <a:t>Salem is Oregon’s capital. It is located halfway in between Corvallis and Portland. It is also on the Willamette River. </a:t>
            </a:r>
          </a:p>
          <a:p>
            <a:pPr marL="0" indent="0">
              <a:buNone/>
            </a:pPr>
            <a:endParaRPr lang="en-US" dirty="0"/>
          </a:p>
        </p:txBody>
      </p:sp>
      <p:pic>
        <p:nvPicPr>
          <p:cNvPr id="14" name="Picture Placeholder 13" descr="&quot;&quot;"/>
          <p:cNvPicPr>
            <a:picLocks noGrp="1" noChangeAspect="1"/>
          </p:cNvPicPr>
          <p:nvPr>
            <p:ph type="pic" sz="quarter" idx="20"/>
          </p:nvPr>
        </p:nvPicPr>
        <p:blipFill>
          <a:blip r:embed="rId4" cstate="print">
            <a:extLst>
              <a:ext uri="{28A0092B-C50C-407E-A947-70E740481C1C}">
                <a14:useLocalDpi xmlns:a14="http://schemas.microsoft.com/office/drawing/2010/main" val="0"/>
              </a:ext>
            </a:extLst>
          </a:blip>
          <a:srcRect l="317" r="317"/>
          <a:stretch>
            <a:fillRect/>
          </a:stretch>
        </p:blipFill>
        <p:spPr/>
      </p:pic>
      <p:sp>
        <p:nvSpPr>
          <p:cNvPr id="7" name="Text Placeholder 6"/>
          <p:cNvSpPr>
            <a:spLocks noGrp="1"/>
          </p:cNvSpPr>
          <p:nvPr>
            <p:ph type="body" sz="quarter" idx="17"/>
          </p:nvPr>
        </p:nvSpPr>
        <p:spPr/>
        <p:txBody>
          <a:bodyPr/>
          <a:lstStyle/>
          <a:p>
            <a:r>
              <a:rPr lang="en-US" dirty="0">
                <a:solidFill>
                  <a:srgbClr val="DB4726"/>
                </a:solidFill>
                <a:latin typeface="Verdana" charset="0"/>
                <a:ea typeface="Verdana" charset="0"/>
                <a:cs typeface="Verdana" charset="0"/>
              </a:rPr>
              <a:t>Portland</a:t>
            </a:r>
          </a:p>
          <a:p>
            <a:endParaRPr lang="en-US" dirty="0"/>
          </a:p>
        </p:txBody>
      </p:sp>
      <p:sp>
        <p:nvSpPr>
          <p:cNvPr id="8" name="Text Placeholder 7"/>
          <p:cNvSpPr>
            <a:spLocks noGrp="1"/>
          </p:cNvSpPr>
          <p:nvPr>
            <p:ph type="body" sz="quarter" idx="18"/>
          </p:nvPr>
        </p:nvSpPr>
        <p:spPr/>
        <p:txBody>
          <a:bodyPr/>
          <a:lstStyle/>
          <a:p>
            <a:pPr marL="0" indent="0">
              <a:buNone/>
            </a:pPr>
            <a:r>
              <a:rPr lang="en-US" dirty="0">
                <a:latin typeface="Gill Sans" charset="0"/>
                <a:ea typeface="Gill Sans" charset="0"/>
                <a:cs typeface="Gill Sans" charset="0"/>
              </a:rPr>
              <a:t>Portland is Oregon’s most populous city located where the Willamette and Columbia rivers merge.  </a:t>
            </a:r>
          </a:p>
          <a:p>
            <a:pPr marL="0" indent="0">
              <a:buNone/>
            </a:pPr>
            <a:endParaRPr lang="en-US" dirty="0"/>
          </a:p>
        </p:txBody>
      </p:sp>
    </p:spTree>
    <p:extLst>
      <p:ext uri="{BB962C8B-B14F-4D97-AF65-F5344CB8AC3E}">
        <p14:creationId xmlns:p14="http://schemas.microsoft.com/office/powerpoint/2010/main" val="3708443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Three Columns Without Icons-White</a:t>
            </a:r>
            <a:endParaRPr lang="en-US" dirty="0"/>
          </a:p>
        </p:txBody>
      </p:sp>
      <p:sp>
        <p:nvSpPr>
          <p:cNvPr id="3" name="Text Placeholder 2"/>
          <p:cNvSpPr>
            <a:spLocks noGrp="1"/>
          </p:cNvSpPr>
          <p:nvPr>
            <p:ph type="body" sz="quarter" idx="13"/>
          </p:nvPr>
        </p:nvSpPr>
        <p:spPr/>
        <p:txBody>
          <a:bodyPr>
            <a:normAutofit lnSpcReduction="10000"/>
          </a:bodyPr>
          <a:lstStyle/>
          <a:p>
            <a:r>
              <a:rPr lang="en-US" dirty="0">
                <a:latin typeface="Verdana" charset="0"/>
                <a:ea typeface="Verdana" charset="0"/>
                <a:cs typeface="Verdana" charset="0"/>
              </a:rPr>
              <a:t>Corvallis</a:t>
            </a:r>
          </a:p>
          <a:p>
            <a:endParaRPr lang="en-US" dirty="0"/>
          </a:p>
        </p:txBody>
      </p:sp>
      <p:sp>
        <p:nvSpPr>
          <p:cNvPr id="4" name="Text Placeholder 3"/>
          <p:cNvSpPr>
            <a:spLocks noGrp="1"/>
          </p:cNvSpPr>
          <p:nvPr>
            <p:ph type="body" sz="quarter" idx="14"/>
          </p:nvPr>
        </p:nvSpPr>
        <p:spPr/>
        <p:txBody>
          <a:bodyPr/>
          <a:lstStyle/>
          <a:p>
            <a:pPr marL="0" indent="0">
              <a:buNone/>
            </a:pPr>
            <a:r>
              <a:rPr lang="en-US" dirty="0">
                <a:latin typeface="Gill Sans" charset="0"/>
                <a:ea typeface="Gill Sans" charset="0"/>
                <a:cs typeface="Gill Sans" charset="0"/>
              </a:rPr>
              <a:t>Meaning “The Heart of the Valley”, Corvallis is on the Willamette river. It is the home of OSU and has many natural areas for hiking, horseback riding, and biking.</a:t>
            </a:r>
          </a:p>
          <a:p>
            <a:pPr marL="0" indent="0">
              <a:buNone/>
            </a:pPr>
            <a:endParaRPr lang="en-US" dirty="0"/>
          </a:p>
        </p:txBody>
      </p:sp>
      <p:sp>
        <p:nvSpPr>
          <p:cNvPr id="5" name="Text Placeholder 4"/>
          <p:cNvSpPr>
            <a:spLocks noGrp="1"/>
          </p:cNvSpPr>
          <p:nvPr>
            <p:ph type="body" sz="quarter" idx="15"/>
          </p:nvPr>
        </p:nvSpPr>
        <p:spPr/>
        <p:txBody>
          <a:bodyPr>
            <a:normAutofit lnSpcReduction="10000"/>
          </a:bodyPr>
          <a:lstStyle/>
          <a:p>
            <a:r>
              <a:rPr lang="en-US" dirty="0">
                <a:latin typeface="Verdana" charset="0"/>
                <a:ea typeface="Verdana" charset="0"/>
                <a:cs typeface="Verdana" charset="0"/>
              </a:rPr>
              <a:t>Salem</a:t>
            </a:r>
          </a:p>
          <a:p>
            <a:endParaRPr lang="en-US" dirty="0"/>
          </a:p>
        </p:txBody>
      </p:sp>
      <p:sp>
        <p:nvSpPr>
          <p:cNvPr id="6" name="Text Placeholder 5"/>
          <p:cNvSpPr>
            <a:spLocks noGrp="1"/>
          </p:cNvSpPr>
          <p:nvPr>
            <p:ph type="body" sz="quarter" idx="16"/>
          </p:nvPr>
        </p:nvSpPr>
        <p:spPr/>
        <p:txBody>
          <a:bodyPr/>
          <a:lstStyle/>
          <a:p>
            <a:pPr marL="0" indent="0">
              <a:buNone/>
            </a:pPr>
            <a:r>
              <a:rPr lang="en-US" dirty="0">
                <a:latin typeface="Gill Sans" charset="0"/>
                <a:ea typeface="Gill Sans" charset="0"/>
                <a:cs typeface="Gill Sans" charset="0"/>
              </a:rPr>
              <a:t>Salem is Oregon’s capital. It is located halfway in between Corvallis and Portland. It is also on the Willamette River. </a:t>
            </a:r>
          </a:p>
          <a:p>
            <a:pPr marL="0" indent="0">
              <a:buNone/>
            </a:pPr>
            <a:endParaRPr lang="en-US" dirty="0"/>
          </a:p>
        </p:txBody>
      </p:sp>
      <p:sp>
        <p:nvSpPr>
          <p:cNvPr id="7" name="Text Placeholder 6"/>
          <p:cNvSpPr>
            <a:spLocks noGrp="1"/>
          </p:cNvSpPr>
          <p:nvPr>
            <p:ph type="body" sz="quarter" idx="17"/>
          </p:nvPr>
        </p:nvSpPr>
        <p:spPr/>
        <p:txBody>
          <a:bodyPr>
            <a:normAutofit lnSpcReduction="10000"/>
          </a:bodyPr>
          <a:lstStyle/>
          <a:p>
            <a:r>
              <a:rPr lang="en-US" dirty="0">
                <a:latin typeface="Verdana" charset="0"/>
                <a:ea typeface="Verdana" charset="0"/>
                <a:cs typeface="Verdana" charset="0"/>
              </a:rPr>
              <a:t>Portland</a:t>
            </a:r>
          </a:p>
          <a:p>
            <a:endParaRPr lang="en-US" dirty="0"/>
          </a:p>
        </p:txBody>
      </p:sp>
      <p:sp>
        <p:nvSpPr>
          <p:cNvPr id="8" name="Text Placeholder 7"/>
          <p:cNvSpPr>
            <a:spLocks noGrp="1"/>
          </p:cNvSpPr>
          <p:nvPr>
            <p:ph type="body" sz="quarter" idx="18"/>
          </p:nvPr>
        </p:nvSpPr>
        <p:spPr/>
        <p:txBody>
          <a:bodyPr/>
          <a:lstStyle/>
          <a:p>
            <a:pPr marL="0" indent="0">
              <a:buNone/>
            </a:pPr>
            <a:r>
              <a:rPr lang="en-US" dirty="0">
                <a:latin typeface="Gill Sans" charset="0"/>
                <a:ea typeface="Gill Sans" charset="0"/>
                <a:cs typeface="Gill Sans" charset="0"/>
              </a:rPr>
              <a:t>Portland is Oregon’s most populous city located where the Willamette and Columbia rivers merge.  </a:t>
            </a:r>
          </a:p>
          <a:p>
            <a:pPr marL="0" indent="0">
              <a:buNone/>
            </a:pPr>
            <a:endParaRPr lang="en-US" dirty="0"/>
          </a:p>
        </p:txBody>
      </p:sp>
    </p:spTree>
    <p:extLst>
      <p:ext uri="{BB962C8B-B14F-4D97-AF65-F5344CB8AC3E}">
        <p14:creationId xmlns:p14="http://schemas.microsoft.com/office/powerpoint/2010/main" val="651744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Three Columns Without Icons-Black</a:t>
            </a:r>
            <a:endParaRPr lang="en-US" dirty="0"/>
          </a:p>
        </p:txBody>
      </p:sp>
      <p:sp>
        <p:nvSpPr>
          <p:cNvPr id="3" name="Text Placeholder 2"/>
          <p:cNvSpPr>
            <a:spLocks noGrp="1"/>
          </p:cNvSpPr>
          <p:nvPr>
            <p:ph type="body" sz="quarter" idx="13"/>
          </p:nvPr>
        </p:nvSpPr>
        <p:spPr/>
        <p:txBody>
          <a:bodyPr>
            <a:normAutofit lnSpcReduction="10000"/>
          </a:bodyPr>
          <a:lstStyle/>
          <a:p>
            <a:r>
              <a:rPr lang="en-US" dirty="0">
                <a:latin typeface="Verdana" charset="0"/>
                <a:ea typeface="Verdana" charset="0"/>
                <a:cs typeface="Verdana" charset="0"/>
              </a:rPr>
              <a:t>Corvallis</a:t>
            </a:r>
          </a:p>
          <a:p>
            <a:endParaRPr lang="en-US" dirty="0"/>
          </a:p>
        </p:txBody>
      </p:sp>
      <p:sp>
        <p:nvSpPr>
          <p:cNvPr id="4" name="Text Placeholder 3"/>
          <p:cNvSpPr>
            <a:spLocks noGrp="1"/>
          </p:cNvSpPr>
          <p:nvPr>
            <p:ph type="body" sz="quarter" idx="14"/>
          </p:nvPr>
        </p:nvSpPr>
        <p:spPr/>
        <p:txBody>
          <a:bodyPr/>
          <a:lstStyle/>
          <a:p>
            <a:pPr marL="0" indent="0">
              <a:buNone/>
            </a:pPr>
            <a:r>
              <a:rPr lang="en-US" dirty="0">
                <a:latin typeface="Gill Sans" charset="0"/>
                <a:ea typeface="Gill Sans" charset="0"/>
                <a:cs typeface="Gill Sans" charset="0"/>
              </a:rPr>
              <a:t>Meaning “The Heart of the Valley”, Corvallis is in the foothills of the Coastal mountain range on the Willamette river. It is home to Oregon State University and has many natural areas for hiking, horseback riding, and biking.</a:t>
            </a:r>
          </a:p>
          <a:p>
            <a:pPr marL="0" indent="0">
              <a:buNone/>
            </a:pPr>
            <a:endParaRPr lang="en-US" dirty="0"/>
          </a:p>
        </p:txBody>
      </p:sp>
      <p:sp>
        <p:nvSpPr>
          <p:cNvPr id="5" name="Text Placeholder 4"/>
          <p:cNvSpPr>
            <a:spLocks noGrp="1"/>
          </p:cNvSpPr>
          <p:nvPr>
            <p:ph type="body" sz="quarter" idx="15"/>
          </p:nvPr>
        </p:nvSpPr>
        <p:spPr/>
        <p:txBody>
          <a:bodyPr>
            <a:normAutofit lnSpcReduction="10000"/>
          </a:bodyPr>
          <a:lstStyle/>
          <a:p>
            <a:r>
              <a:rPr lang="en-US" dirty="0">
                <a:latin typeface="Verdana" charset="0"/>
                <a:ea typeface="Verdana" charset="0"/>
                <a:cs typeface="Verdana" charset="0"/>
              </a:rPr>
              <a:t>Salem</a:t>
            </a:r>
          </a:p>
          <a:p>
            <a:endParaRPr lang="en-US" dirty="0"/>
          </a:p>
        </p:txBody>
      </p:sp>
      <p:sp>
        <p:nvSpPr>
          <p:cNvPr id="6" name="Text Placeholder 5"/>
          <p:cNvSpPr>
            <a:spLocks noGrp="1"/>
          </p:cNvSpPr>
          <p:nvPr>
            <p:ph type="body" sz="quarter" idx="16"/>
          </p:nvPr>
        </p:nvSpPr>
        <p:spPr/>
        <p:txBody>
          <a:bodyPr/>
          <a:lstStyle/>
          <a:p>
            <a:pPr marL="0" indent="0">
              <a:buNone/>
            </a:pPr>
            <a:r>
              <a:rPr lang="en-US" dirty="0">
                <a:latin typeface="Gill Sans" charset="0"/>
                <a:ea typeface="Gill Sans" charset="0"/>
                <a:cs typeface="Gill Sans" charset="0"/>
              </a:rPr>
              <a:t>Salem is Oregon’s capital. It is located halfway in between Corvallis and Portland. It is also on the Willamette River. </a:t>
            </a:r>
          </a:p>
          <a:p>
            <a:pPr marL="0" indent="0">
              <a:buNone/>
            </a:pPr>
            <a:endParaRPr lang="en-US" dirty="0"/>
          </a:p>
        </p:txBody>
      </p:sp>
      <p:sp>
        <p:nvSpPr>
          <p:cNvPr id="7" name="Text Placeholder 6"/>
          <p:cNvSpPr>
            <a:spLocks noGrp="1"/>
          </p:cNvSpPr>
          <p:nvPr>
            <p:ph type="body" sz="quarter" idx="17"/>
          </p:nvPr>
        </p:nvSpPr>
        <p:spPr/>
        <p:txBody>
          <a:bodyPr/>
          <a:lstStyle/>
          <a:p>
            <a:r>
              <a:rPr lang="en-US" dirty="0">
                <a:latin typeface="Verdana" charset="0"/>
                <a:ea typeface="Verdana" charset="0"/>
                <a:cs typeface="Verdana" charset="0"/>
              </a:rPr>
              <a:t>Portland</a:t>
            </a:r>
          </a:p>
          <a:p>
            <a:endParaRPr lang="en-US" dirty="0"/>
          </a:p>
        </p:txBody>
      </p:sp>
      <p:sp>
        <p:nvSpPr>
          <p:cNvPr id="8" name="Text Placeholder 7"/>
          <p:cNvSpPr>
            <a:spLocks noGrp="1"/>
          </p:cNvSpPr>
          <p:nvPr>
            <p:ph type="body" sz="quarter" idx="18"/>
          </p:nvPr>
        </p:nvSpPr>
        <p:spPr/>
        <p:txBody>
          <a:bodyPr/>
          <a:lstStyle/>
          <a:p>
            <a:pPr marL="0" indent="0">
              <a:buNone/>
            </a:pPr>
            <a:r>
              <a:rPr lang="en-US" dirty="0">
                <a:latin typeface="Gill Sans" charset="0"/>
                <a:ea typeface="Gill Sans" charset="0"/>
                <a:cs typeface="Gill Sans" charset="0"/>
              </a:rPr>
              <a:t>Portland is Oregon’s most populous city located where the Willamette and Columbia rivers merge.  </a:t>
            </a:r>
          </a:p>
          <a:p>
            <a:pPr marL="0" indent="0">
              <a:buNone/>
            </a:pPr>
            <a:endParaRPr lang="en-US" dirty="0"/>
          </a:p>
        </p:txBody>
      </p:sp>
    </p:spTree>
    <p:extLst>
      <p:ext uri="{BB962C8B-B14F-4D97-AF65-F5344CB8AC3E}">
        <p14:creationId xmlns:p14="http://schemas.microsoft.com/office/powerpoint/2010/main" val="2598252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Title for Two Column Slide-White</a:t>
            </a:r>
            <a:endParaRPr lang="en-US" dirty="0"/>
          </a:p>
        </p:txBody>
      </p:sp>
      <p:pic>
        <p:nvPicPr>
          <p:cNvPr id="9" name="Picture Placeholder 8" descr="&quot;&quot;"/>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l="252" r="252"/>
          <a:stretch>
            <a:fillRect/>
          </a:stretch>
        </p:blipFill>
        <p:spPr/>
      </p:pic>
      <p:sp>
        <p:nvSpPr>
          <p:cNvPr id="3" name="Text Placeholder 2"/>
          <p:cNvSpPr>
            <a:spLocks noGrp="1"/>
          </p:cNvSpPr>
          <p:nvPr>
            <p:ph type="body" sz="quarter" idx="13"/>
          </p:nvPr>
        </p:nvSpPr>
        <p:spPr/>
        <p:txBody>
          <a:bodyPr>
            <a:normAutofit lnSpcReduction="10000"/>
          </a:bodyPr>
          <a:lstStyle/>
          <a:p>
            <a:r>
              <a:rPr lang="en-US" dirty="0">
                <a:latin typeface="Verdana" charset="0"/>
                <a:ea typeface="Verdana" charset="0"/>
                <a:cs typeface="Verdana" charset="0"/>
              </a:rPr>
              <a:t>Oregon State University</a:t>
            </a:r>
          </a:p>
          <a:p>
            <a:endParaRPr lang="en-US" dirty="0"/>
          </a:p>
        </p:txBody>
      </p:sp>
      <p:sp>
        <p:nvSpPr>
          <p:cNvPr id="4" name="Text Placeholder 3"/>
          <p:cNvSpPr>
            <a:spLocks noGrp="1"/>
          </p:cNvSpPr>
          <p:nvPr>
            <p:ph type="body" sz="quarter" idx="14"/>
          </p:nvPr>
        </p:nvSpPr>
        <p:spPr/>
        <p:txBody>
          <a:bodyPr/>
          <a:lstStyle/>
          <a:p>
            <a:pPr marL="0" indent="0">
              <a:buNone/>
            </a:pPr>
            <a:r>
              <a:rPr lang="en-US" dirty="0">
                <a:latin typeface="Gill Sans" charset="0"/>
                <a:ea typeface="Gill Sans" charset="0"/>
                <a:cs typeface="Gill Sans" charset="0"/>
              </a:rPr>
              <a:t>Located in Corvallis, Oregon State University is the home of the Beavers. Beaver fans proudly wear orange and black to show their pride.</a:t>
            </a:r>
          </a:p>
          <a:p>
            <a:pPr marL="0" indent="0">
              <a:buNone/>
            </a:pPr>
            <a:endParaRPr lang="en-US" dirty="0"/>
          </a:p>
        </p:txBody>
      </p:sp>
      <p:pic>
        <p:nvPicPr>
          <p:cNvPr id="10" name="Picture Placeholder 9" descr="&quot;&quot;"/>
          <p:cNvPicPr>
            <a:picLocks noGrp="1" noChangeAspect="1"/>
          </p:cNvPicPr>
          <p:nvPr>
            <p:ph type="pic" sz="quarter" idx="19"/>
          </p:nvPr>
        </p:nvPicPr>
        <p:blipFill>
          <a:blip r:embed="rId4" cstate="print">
            <a:extLst>
              <a:ext uri="{28A0092B-C50C-407E-A947-70E740481C1C}">
                <a14:useLocalDpi xmlns:a14="http://schemas.microsoft.com/office/drawing/2010/main" val="0"/>
              </a:ext>
            </a:extLst>
          </a:blip>
          <a:srcRect l="95" r="95"/>
          <a:stretch>
            <a:fillRect/>
          </a:stretch>
        </p:blipFill>
        <p:spPr/>
      </p:pic>
      <p:sp>
        <p:nvSpPr>
          <p:cNvPr id="5" name="Text Placeholder 4"/>
          <p:cNvSpPr>
            <a:spLocks noGrp="1"/>
          </p:cNvSpPr>
          <p:nvPr>
            <p:ph type="body" sz="quarter" idx="17"/>
          </p:nvPr>
        </p:nvSpPr>
        <p:spPr/>
        <p:txBody>
          <a:bodyPr>
            <a:normAutofit lnSpcReduction="10000"/>
          </a:bodyPr>
          <a:lstStyle/>
          <a:p>
            <a:r>
              <a:rPr lang="en-US" dirty="0">
                <a:latin typeface="Verdana" charset="0"/>
                <a:ea typeface="Verdana" charset="0"/>
                <a:cs typeface="Verdana" charset="0"/>
              </a:rPr>
              <a:t>University of Oregon</a:t>
            </a:r>
          </a:p>
          <a:p>
            <a:endParaRPr lang="en-US" dirty="0"/>
          </a:p>
        </p:txBody>
      </p:sp>
      <p:sp>
        <p:nvSpPr>
          <p:cNvPr id="6" name="Text Placeholder 5"/>
          <p:cNvSpPr>
            <a:spLocks noGrp="1"/>
          </p:cNvSpPr>
          <p:nvPr>
            <p:ph type="body" sz="quarter" idx="18"/>
          </p:nvPr>
        </p:nvSpPr>
        <p:spPr/>
        <p:txBody>
          <a:bodyPr/>
          <a:lstStyle/>
          <a:p>
            <a:pPr marL="0" indent="0">
              <a:buNone/>
            </a:pPr>
            <a:r>
              <a:rPr lang="en-US" dirty="0">
                <a:latin typeface="Gill Sans" charset="0"/>
                <a:ea typeface="Gill Sans" charset="0"/>
                <a:cs typeface="Gill Sans" charset="0"/>
              </a:rPr>
              <a:t>Located in Eugene, University of Oregon is home of the Ducks. The Ducks are frequently seen donning green and gold for spirit.  </a:t>
            </a:r>
          </a:p>
          <a:p>
            <a:pPr marL="0" indent="0">
              <a:buNone/>
            </a:pPr>
            <a:endParaRPr lang="en-US" dirty="0"/>
          </a:p>
        </p:txBody>
      </p:sp>
    </p:spTree>
    <p:extLst>
      <p:ext uri="{BB962C8B-B14F-4D97-AF65-F5344CB8AC3E}">
        <p14:creationId xmlns:p14="http://schemas.microsoft.com/office/powerpoint/2010/main" val="410400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Title for Two Column Slide-Black</a:t>
            </a:r>
            <a:endParaRPr lang="en-US" dirty="0"/>
          </a:p>
        </p:txBody>
      </p:sp>
      <p:pic>
        <p:nvPicPr>
          <p:cNvPr id="9" name="Picture Placeholder 8" descr="&quot;&quot;"/>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l="252" r="252"/>
          <a:stretch>
            <a:fillRect/>
          </a:stretch>
        </p:blipFill>
        <p:spPr/>
      </p:pic>
      <p:sp>
        <p:nvSpPr>
          <p:cNvPr id="3" name="Text Placeholder 2"/>
          <p:cNvSpPr>
            <a:spLocks noGrp="1"/>
          </p:cNvSpPr>
          <p:nvPr>
            <p:ph type="body" sz="quarter" idx="13"/>
          </p:nvPr>
        </p:nvSpPr>
        <p:spPr/>
        <p:txBody>
          <a:bodyPr>
            <a:normAutofit lnSpcReduction="10000"/>
          </a:bodyPr>
          <a:lstStyle/>
          <a:p>
            <a:r>
              <a:rPr lang="en-US" dirty="0">
                <a:latin typeface="Verdana" charset="0"/>
                <a:ea typeface="Verdana" charset="0"/>
                <a:cs typeface="Verdana" charset="0"/>
              </a:rPr>
              <a:t>Oregon State University</a:t>
            </a:r>
          </a:p>
          <a:p>
            <a:endParaRPr lang="en-US" dirty="0"/>
          </a:p>
        </p:txBody>
      </p:sp>
      <p:sp>
        <p:nvSpPr>
          <p:cNvPr id="4" name="Text Placeholder 3"/>
          <p:cNvSpPr>
            <a:spLocks noGrp="1"/>
          </p:cNvSpPr>
          <p:nvPr>
            <p:ph type="body" sz="quarter" idx="14"/>
          </p:nvPr>
        </p:nvSpPr>
        <p:spPr/>
        <p:txBody>
          <a:bodyPr/>
          <a:lstStyle/>
          <a:p>
            <a:pPr marL="0" indent="0">
              <a:buNone/>
            </a:pPr>
            <a:r>
              <a:rPr lang="en-US" dirty="0">
                <a:latin typeface="Gill Sans" charset="0"/>
                <a:ea typeface="Gill Sans" charset="0"/>
                <a:cs typeface="Gill Sans" charset="0"/>
              </a:rPr>
              <a:t>Located in Corvallis, Oregon State University is the home of the Beavers. Beaver fans proudly wear orange and black to show their pride.</a:t>
            </a:r>
          </a:p>
          <a:p>
            <a:pPr marL="0" indent="0">
              <a:buNone/>
            </a:pPr>
            <a:endParaRPr lang="en-US" dirty="0"/>
          </a:p>
        </p:txBody>
      </p:sp>
      <p:pic>
        <p:nvPicPr>
          <p:cNvPr id="10" name="Picture Placeholder 9" descr="&quot;&quot;"/>
          <p:cNvPicPr>
            <a:picLocks noGrp="1" noChangeAspect="1"/>
          </p:cNvPicPr>
          <p:nvPr>
            <p:ph type="pic" sz="quarter" idx="19"/>
          </p:nvPr>
        </p:nvPicPr>
        <p:blipFill>
          <a:blip r:embed="rId4" cstate="print">
            <a:extLst>
              <a:ext uri="{28A0092B-C50C-407E-A947-70E740481C1C}">
                <a14:useLocalDpi xmlns:a14="http://schemas.microsoft.com/office/drawing/2010/main" val="0"/>
              </a:ext>
            </a:extLst>
          </a:blip>
          <a:srcRect l="95" r="95"/>
          <a:stretch>
            <a:fillRect/>
          </a:stretch>
        </p:blipFill>
        <p:spPr/>
      </p:pic>
      <p:sp>
        <p:nvSpPr>
          <p:cNvPr id="5" name="Text Placeholder 4"/>
          <p:cNvSpPr>
            <a:spLocks noGrp="1"/>
          </p:cNvSpPr>
          <p:nvPr>
            <p:ph type="body" sz="quarter" idx="17"/>
          </p:nvPr>
        </p:nvSpPr>
        <p:spPr/>
        <p:txBody>
          <a:bodyPr>
            <a:normAutofit lnSpcReduction="10000"/>
          </a:bodyPr>
          <a:lstStyle/>
          <a:p>
            <a:r>
              <a:rPr lang="en-US" dirty="0">
                <a:latin typeface="Verdana" charset="0"/>
                <a:ea typeface="Verdana" charset="0"/>
                <a:cs typeface="Verdana" charset="0"/>
              </a:rPr>
              <a:t>University of Oregon</a:t>
            </a:r>
          </a:p>
          <a:p>
            <a:endParaRPr lang="en-US" dirty="0"/>
          </a:p>
        </p:txBody>
      </p:sp>
      <p:sp>
        <p:nvSpPr>
          <p:cNvPr id="6" name="Text Placeholder 5"/>
          <p:cNvSpPr>
            <a:spLocks noGrp="1"/>
          </p:cNvSpPr>
          <p:nvPr>
            <p:ph type="body" sz="quarter" idx="18"/>
          </p:nvPr>
        </p:nvSpPr>
        <p:spPr/>
        <p:txBody>
          <a:bodyPr/>
          <a:lstStyle/>
          <a:p>
            <a:pPr marL="0" indent="0">
              <a:buNone/>
            </a:pPr>
            <a:r>
              <a:rPr lang="en-US" dirty="0">
                <a:latin typeface="Gill Sans" charset="0"/>
                <a:ea typeface="Gill Sans" charset="0"/>
                <a:cs typeface="Gill Sans" charset="0"/>
              </a:rPr>
              <a:t>Located in Eugene, University of Oregon is home of the Ducks. The Ducks are frequently seen donning green and gold for spirit.  </a:t>
            </a:r>
          </a:p>
          <a:p>
            <a:pPr marL="0" indent="0">
              <a:buNone/>
            </a:pPr>
            <a:endParaRPr lang="en-US" dirty="0"/>
          </a:p>
        </p:txBody>
      </p:sp>
    </p:spTree>
    <p:extLst>
      <p:ext uri="{BB962C8B-B14F-4D97-AF65-F5344CB8AC3E}">
        <p14:creationId xmlns:p14="http://schemas.microsoft.com/office/powerpoint/2010/main" val="37451127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26B149-4AF9-8B4E-8C98-B39142D7B0F9}"/>
              </a:ext>
            </a:extLst>
          </p:cNvPr>
          <p:cNvSpPr>
            <a:spLocks noGrp="1"/>
          </p:cNvSpPr>
          <p:nvPr>
            <p:ph type="title"/>
          </p:nvPr>
        </p:nvSpPr>
        <p:spPr/>
        <p:txBody>
          <a:bodyPr/>
          <a:lstStyle/>
          <a:p>
            <a:r>
              <a:rPr lang="en-US" dirty="0"/>
              <a:t>Title for big concept-white</a:t>
            </a:r>
          </a:p>
        </p:txBody>
      </p:sp>
      <p:pic>
        <p:nvPicPr>
          <p:cNvPr id="5" name="Picture Placeholder 3" descr="&quot;&quot;">
            <a:extLst>
              <a:ext uri="{FF2B5EF4-FFF2-40B4-BE49-F238E27FC236}">
                <a16:creationId xmlns:a16="http://schemas.microsoft.com/office/drawing/2014/main" id="{9A761F08-3110-5E43-9C4B-94C92B94D875}"/>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l="36" r="36"/>
          <a:stretch>
            <a:fillRect/>
          </a:stretch>
        </p:blipFill>
        <p:spPr/>
      </p:pic>
    </p:spTree>
    <p:extLst>
      <p:ext uri="{BB962C8B-B14F-4D97-AF65-F5344CB8AC3E}">
        <p14:creationId xmlns:p14="http://schemas.microsoft.com/office/powerpoint/2010/main" val="34911432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FF8B01-C3BB-CB49-B7ED-CE071CEE19B2}"/>
              </a:ext>
            </a:extLst>
          </p:cNvPr>
          <p:cNvSpPr>
            <a:spLocks noGrp="1"/>
          </p:cNvSpPr>
          <p:nvPr>
            <p:ph type="title"/>
          </p:nvPr>
        </p:nvSpPr>
        <p:spPr/>
        <p:txBody>
          <a:bodyPr/>
          <a:lstStyle/>
          <a:p>
            <a:r>
              <a:rPr lang="en-US" dirty="0"/>
              <a:t>Title for Big concept-black</a:t>
            </a:r>
          </a:p>
        </p:txBody>
      </p:sp>
      <p:pic>
        <p:nvPicPr>
          <p:cNvPr id="5" name="Picture Placeholder 3" descr="&quot;&quot;">
            <a:extLst>
              <a:ext uri="{FF2B5EF4-FFF2-40B4-BE49-F238E27FC236}">
                <a16:creationId xmlns:a16="http://schemas.microsoft.com/office/drawing/2014/main" id="{4007E1AD-9E54-F44F-A687-7E11996E29E8}"/>
              </a:ext>
            </a:extLst>
          </p:cNvPr>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l="36" r="36"/>
          <a:stretch>
            <a:fillRect/>
          </a:stretch>
        </p:blipFill>
        <p:spPr/>
      </p:pic>
    </p:spTree>
    <p:extLst>
      <p:ext uri="{BB962C8B-B14F-4D97-AF65-F5344CB8AC3E}">
        <p14:creationId xmlns:p14="http://schemas.microsoft.com/office/powerpoint/2010/main" val="332648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OF YOUR PRESENTATION</a:t>
            </a:r>
          </a:p>
        </p:txBody>
      </p:sp>
      <p:sp>
        <p:nvSpPr>
          <p:cNvPr id="3" name="Subtitle 2"/>
          <p:cNvSpPr>
            <a:spLocks noGrp="1"/>
          </p:cNvSpPr>
          <p:nvPr>
            <p:ph type="subTitle" idx="1"/>
          </p:nvPr>
        </p:nvSpPr>
        <p:spPr/>
        <p:txBody>
          <a:bodyPr/>
          <a:lstStyle/>
          <a:p>
            <a:r>
              <a:rPr lang="en-US" i="1" dirty="0">
                <a:latin typeface="Verdana" charset="0"/>
                <a:ea typeface="Verdana" charset="0"/>
                <a:cs typeface="Verdana" charset="0"/>
              </a:rPr>
              <a:t>Subtitle for your presentation</a:t>
            </a:r>
          </a:p>
          <a:p>
            <a:endParaRPr lang="en-US" dirty="0"/>
          </a:p>
        </p:txBody>
      </p:sp>
    </p:spTree>
    <p:extLst>
      <p:ext uri="{BB962C8B-B14F-4D97-AF65-F5344CB8AC3E}">
        <p14:creationId xmlns:p14="http://schemas.microsoft.com/office/powerpoint/2010/main" val="15940625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DD7548-1481-3747-BB20-9D6DBF3BFACA}"/>
              </a:ext>
            </a:extLst>
          </p:cNvPr>
          <p:cNvSpPr>
            <a:spLocks noGrp="1"/>
          </p:cNvSpPr>
          <p:nvPr>
            <p:ph type="title"/>
          </p:nvPr>
        </p:nvSpPr>
        <p:spPr/>
        <p:txBody>
          <a:bodyPr>
            <a:normAutofit/>
          </a:bodyPr>
          <a:lstStyle/>
          <a:p>
            <a:r>
              <a:rPr lang="en-US" dirty="0"/>
              <a:t>Biff Traber, Mayor - White</a:t>
            </a:r>
          </a:p>
        </p:txBody>
      </p:sp>
      <p:sp>
        <p:nvSpPr>
          <p:cNvPr id="2" name="Text Placeholder 1">
            <a:extLst>
              <a:ext uri="{FF2B5EF4-FFF2-40B4-BE49-F238E27FC236}">
                <a16:creationId xmlns:a16="http://schemas.microsoft.com/office/drawing/2014/main" id="{9C72AB9D-FAB4-814F-8EA7-24269130C13D}"/>
              </a:ext>
            </a:extLst>
          </p:cNvPr>
          <p:cNvSpPr>
            <a:spLocks noGrp="1"/>
          </p:cNvSpPr>
          <p:nvPr>
            <p:ph type="body" sz="quarter" idx="10"/>
          </p:nvPr>
        </p:nvSpPr>
        <p:spPr/>
        <p:txBody>
          <a:bodyPr/>
          <a:lstStyle/>
          <a:p>
            <a:pPr marL="0" indent="0">
              <a:buNone/>
            </a:pPr>
            <a:r>
              <a:rPr lang="en-US" dirty="0">
                <a:latin typeface="Gill Sans Light" charset="0"/>
                <a:ea typeface="Gill Sans Light" charset="0"/>
                <a:cs typeface="Gill Sans Light" charset="0"/>
              </a:rPr>
              <a:t>Even when working remotely and traveling extensively, I grew to realize that Corvallis was a delightful place to live. As a small city with a major university near forest, mountains and the ocean, it had the quality of life we needed and wanted</a:t>
            </a:r>
          </a:p>
          <a:p>
            <a:endParaRPr lang="en-US" dirty="0"/>
          </a:p>
        </p:txBody>
      </p:sp>
    </p:spTree>
    <p:extLst>
      <p:ext uri="{BB962C8B-B14F-4D97-AF65-F5344CB8AC3E}">
        <p14:creationId xmlns:p14="http://schemas.microsoft.com/office/powerpoint/2010/main" val="1061332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AB4537-0DD7-A747-9B4E-BD33538E34D8}"/>
              </a:ext>
            </a:extLst>
          </p:cNvPr>
          <p:cNvSpPr>
            <a:spLocks noGrp="1"/>
          </p:cNvSpPr>
          <p:nvPr>
            <p:ph type="title"/>
          </p:nvPr>
        </p:nvSpPr>
        <p:spPr/>
        <p:txBody>
          <a:bodyPr>
            <a:normAutofit/>
          </a:bodyPr>
          <a:lstStyle/>
          <a:p>
            <a:r>
              <a:rPr lang="en-US" dirty="0">
                <a:latin typeface="Gill Sans" charset="0"/>
                <a:ea typeface="Gill Sans" charset="0"/>
                <a:cs typeface="Gill Sans" charset="0"/>
              </a:rPr>
              <a:t>Biff Traber, Mayor - Black</a:t>
            </a:r>
            <a:endParaRPr lang="en-US" dirty="0"/>
          </a:p>
        </p:txBody>
      </p:sp>
      <p:sp>
        <p:nvSpPr>
          <p:cNvPr id="2" name="Text Placeholder 1">
            <a:extLst>
              <a:ext uri="{FF2B5EF4-FFF2-40B4-BE49-F238E27FC236}">
                <a16:creationId xmlns:a16="http://schemas.microsoft.com/office/drawing/2014/main" id="{DB8A9A2C-DC83-CD42-97B6-5B74D9570DB8}"/>
              </a:ext>
            </a:extLst>
          </p:cNvPr>
          <p:cNvSpPr>
            <a:spLocks noGrp="1"/>
          </p:cNvSpPr>
          <p:nvPr>
            <p:ph type="body" sz="quarter" idx="10"/>
          </p:nvPr>
        </p:nvSpPr>
        <p:spPr/>
        <p:txBody>
          <a:bodyPr/>
          <a:lstStyle/>
          <a:p>
            <a:pPr marL="0" indent="0">
              <a:buNone/>
            </a:pPr>
            <a:r>
              <a:rPr lang="en-US" dirty="0">
                <a:latin typeface="Gill Sans Light" charset="0"/>
                <a:ea typeface="Gill Sans Light" charset="0"/>
                <a:cs typeface="Gill Sans Light" charset="0"/>
              </a:rPr>
              <a:t>Even when working remotely and traveling extensively, I grew to realize that Corvallis was a delightful place to live. As a small city with a major university near forest, mountains and the ocean, it had the quality of life we needed and wanted</a:t>
            </a:r>
          </a:p>
          <a:p>
            <a:endParaRPr lang="en-US" dirty="0"/>
          </a:p>
        </p:txBody>
      </p:sp>
    </p:spTree>
    <p:extLst>
      <p:ext uri="{BB962C8B-B14F-4D97-AF65-F5344CB8AC3E}">
        <p14:creationId xmlns:p14="http://schemas.microsoft.com/office/powerpoint/2010/main" val="31639029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 for Quantifiable Figures</a:t>
            </a:r>
          </a:p>
        </p:txBody>
      </p:sp>
      <p:sp>
        <p:nvSpPr>
          <p:cNvPr id="3" name="Text Placeholder 2"/>
          <p:cNvSpPr>
            <a:spLocks noGrp="1"/>
          </p:cNvSpPr>
          <p:nvPr>
            <p:ph type="body" sz="quarter" idx="13"/>
          </p:nvPr>
        </p:nvSpPr>
        <p:spPr/>
        <p:txBody>
          <a:bodyPr/>
          <a:lstStyle/>
          <a:p>
            <a:r>
              <a:rPr lang="en-US" dirty="0">
                <a:latin typeface="Verdana" charset="0"/>
                <a:ea typeface="Verdana" charset="0"/>
                <a:cs typeface="Verdana" charset="0"/>
              </a:rPr>
              <a:t>1845</a:t>
            </a:r>
          </a:p>
        </p:txBody>
      </p:sp>
      <p:sp>
        <p:nvSpPr>
          <p:cNvPr id="4" name="Text Placeholder 3"/>
          <p:cNvSpPr>
            <a:spLocks noGrp="1"/>
          </p:cNvSpPr>
          <p:nvPr>
            <p:ph type="body" sz="quarter" idx="14"/>
          </p:nvPr>
        </p:nvSpPr>
        <p:spPr/>
        <p:txBody>
          <a:bodyPr/>
          <a:lstStyle/>
          <a:p>
            <a:pPr algn="ctr">
              <a:buClr>
                <a:srgbClr val="DC4305"/>
              </a:buClr>
              <a:buSzPct val="100000"/>
            </a:pPr>
            <a:r>
              <a:rPr lang="en-US" dirty="0">
                <a:latin typeface="Gill Sans" charset="0"/>
                <a:ea typeface="Gill Sans" charset="0"/>
                <a:cs typeface="Gill Sans" charset="0"/>
              </a:rPr>
              <a:t>Year Corvallis was founded</a:t>
            </a:r>
          </a:p>
        </p:txBody>
      </p:sp>
      <p:sp>
        <p:nvSpPr>
          <p:cNvPr id="5" name="Text Placeholder 4"/>
          <p:cNvSpPr>
            <a:spLocks noGrp="1"/>
          </p:cNvSpPr>
          <p:nvPr>
            <p:ph type="body" sz="quarter" idx="15"/>
          </p:nvPr>
        </p:nvSpPr>
        <p:spPr/>
        <p:txBody>
          <a:bodyPr/>
          <a:lstStyle/>
          <a:p>
            <a:r>
              <a:rPr lang="en-US" dirty="0">
                <a:latin typeface="Verdana" charset="0"/>
                <a:ea typeface="Verdana" charset="0"/>
                <a:cs typeface="Verdana" charset="0"/>
              </a:rPr>
              <a:t>235</a:t>
            </a:r>
          </a:p>
        </p:txBody>
      </p:sp>
      <p:sp>
        <p:nvSpPr>
          <p:cNvPr id="6" name="Text Placeholder 5"/>
          <p:cNvSpPr>
            <a:spLocks noGrp="1"/>
          </p:cNvSpPr>
          <p:nvPr>
            <p:ph type="body" sz="quarter" idx="16"/>
          </p:nvPr>
        </p:nvSpPr>
        <p:spPr/>
        <p:txBody>
          <a:bodyPr/>
          <a:lstStyle/>
          <a:p>
            <a:pPr algn="ctr">
              <a:buClr>
                <a:srgbClr val="DC4305"/>
              </a:buClr>
              <a:buSzPct val="100000"/>
            </a:pPr>
            <a:r>
              <a:rPr lang="en-US" dirty="0">
                <a:latin typeface="Gill Sans" charset="0"/>
                <a:ea typeface="Gill Sans" charset="0"/>
                <a:cs typeface="Gill Sans" charset="0"/>
              </a:rPr>
              <a:t>Elevation in feet</a:t>
            </a:r>
          </a:p>
        </p:txBody>
      </p:sp>
      <p:sp>
        <p:nvSpPr>
          <p:cNvPr id="7" name="Text Placeholder 6"/>
          <p:cNvSpPr>
            <a:spLocks noGrp="1"/>
          </p:cNvSpPr>
          <p:nvPr>
            <p:ph type="body" sz="quarter" idx="17"/>
          </p:nvPr>
        </p:nvSpPr>
        <p:spPr/>
        <p:txBody>
          <a:bodyPr/>
          <a:lstStyle/>
          <a:p>
            <a:pPr algn="ctr"/>
            <a:r>
              <a:rPr lang="en-US" dirty="0">
                <a:latin typeface="Verdana" charset="0"/>
                <a:ea typeface="Verdana" charset="0"/>
                <a:cs typeface="Verdana" charset="0"/>
              </a:rPr>
              <a:t>55,462</a:t>
            </a:r>
          </a:p>
        </p:txBody>
      </p:sp>
      <p:sp>
        <p:nvSpPr>
          <p:cNvPr id="8" name="Text Placeholder 7"/>
          <p:cNvSpPr>
            <a:spLocks noGrp="1"/>
          </p:cNvSpPr>
          <p:nvPr>
            <p:ph type="body" sz="quarter" idx="18"/>
          </p:nvPr>
        </p:nvSpPr>
        <p:spPr/>
        <p:txBody>
          <a:bodyPr/>
          <a:lstStyle/>
          <a:p>
            <a:r>
              <a:rPr lang="en-US" dirty="0">
                <a:latin typeface="Gill Sans" charset="0"/>
                <a:ea typeface="Gill Sans" charset="0"/>
                <a:cs typeface="Gill Sans" charset="0"/>
              </a:rPr>
              <a:t>City population</a:t>
            </a:r>
          </a:p>
        </p:txBody>
      </p:sp>
      <p:sp>
        <p:nvSpPr>
          <p:cNvPr id="9" name="Text Placeholder 8"/>
          <p:cNvSpPr>
            <a:spLocks noGrp="1"/>
          </p:cNvSpPr>
          <p:nvPr>
            <p:ph type="body" sz="quarter" idx="19"/>
          </p:nvPr>
        </p:nvSpPr>
        <p:spPr/>
        <p:txBody>
          <a:bodyPr/>
          <a:lstStyle/>
          <a:p>
            <a:pPr algn="ctr"/>
            <a:r>
              <a:rPr lang="en-US" dirty="0">
                <a:latin typeface="Verdana" charset="0"/>
                <a:ea typeface="Verdana" charset="0"/>
                <a:cs typeface="Verdana" charset="0"/>
              </a:rPr>
              <a:t>81</a:t>
            </a:r>
          </a:p>
        </p:txBody>
      </p:sp>
      <p:sp>
        <p:nvSpPr>
          <p:cNvPr id="10" name="Text Placeholder 9"/>
          <p:cNvSpPr>
            <a:spLocks noGrp="1"/>
          </p:cNvSpPr>
          <p:nvPr>
            <p:ph type="body" sz="quarter" idx="20"/>
          </p:nvPr>
        </p:nvSpPr>
        <p:spPr/>
        <p:txBody>
          <a:bodyPr/>
          <a:lstStyle/>
          <a:p>
            <a:pPr algn="ctr">
              <a:buClr>
                <a:srgbClr val="DC4305"/>
              </a:buClr>
              <a:buSzPct val="100000"/>
            </a:pPr>
            <a:r>
              <a:rPr lang="en-US" dirty="0">
                <a:latin typeface="Gill Sans" charset="0"/>
                <a:ea typeface="Gill Sans" charset="0"/>
                <a:cs typeface="Gill Sans" charset="0"/>
              </a:rPr>
              <a:t>Average temperature in July, in </a:t>
            </a:r>
            <a:r>
              <a:rPr lang="en-US" dirty="0" err="1">
                <a:latin typeface="Gill Sans" charset="0"/>
                <a:ea typeface="Gill Sans" charset="0"/>
                <a:cs typeface="Gill Sans" charset="0"/>
              </a:rPr>
              <a:t>Farenheit</a:t>
            </a:r>
            <a:endParaRPr lang="en-US" dirty="0">
              <a:latin typeface="Gill Sans" charset="0"/>
              <a:ea typeface="Gill Sans" charset="0"/>
              <a:cs typeface="Gill Sans" charset="0"/>
            </a:endParaRPr>
          </a:p>
        </p:txBody>
      </p:sp>
    </p:spTree>
    <p:extLst>
      <p:ext uri="{BB962C8B-B14F-4D97-AF65-F5344CB8AC3E}">
        <p14:creationId xmlns:p14="http://schemas.microsoft.com/office/powerpoint/2010/main" val="2512312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16645-C2C0-8141-9480-91BABECB4377}"/>
              </a:ext>
            </a:extLst>
          </p:cNvPr>
          <p:cNvSpPr>
            <a:spLocks noGrp="1"/>
          </p:cNvSpPr>
          <p:nvPr>
            <p:ph type="title"/>
          </p:nvPr>
        </p:nvSpPr>
        <p:spPr/>
        <p:txBody>
          <a:bodyPr/>
          <a:lstStyle/>
          <a:p>
            <a:r>
              <a:rPr lang="en-US" dirty="0"/>
              <a:t>Title – 3 Dates White</a:t>
            </a:r>
          </a:p>
        </p:txBody>
      </p:sp>
      <p:sp>
        <p:nvSpPr>
          <p:cNvPr id="3" name="Text Placeholder 2">
            <a:extLst>
              <a:ext uri="{FF2B5EF4-FFF2-40B4-BE49-F238E27FC236}">
                <a16:creationId xmlns:a16="http://schemas.microsoft.com/office/drawing/2014/main" id="{7750ACFC-85BA-6548-BCDC-3B7C1008CB29}"/>
              </a:ext>
            </a:extLst>
          </p:cNvPr>
          <p:cNvSpPr>
            <a:spLocks noGrp="1"/>
          </p:cNvSpPr>
          <p:nvPr>
            <p:ph type="body" sz="quarter" idx="13"/>
          </p:nvPr>
        </p:nvSpPr>
        <p:spPr/>
        <p:txBody>
          <a:bodyPr/>
          <a:lstStyle/>
          <a:p>
            <a:r>
              <a:rPr lang="en-US" dirty="0"/>
              <a:t>1600</a:t>
            </a:r>
          </a:p>
        </p:txBody>
      </p:sp>
      <p:sp>
        <p:nvSpPr>
          <p:cNvPr id="4" name="Text Placeholder 3">
            <a:extLst>
              <a:ext uri="{FF2B5EF4-FFF2-40B4-BE49-F238E27FC236}">
                <a16:creationId xmlns:a16="http://schemas.microsoft.com/office/drawing/2014/main" id="{6D5EB59F-A959-D441-B9AD-8C3FF4FE1F45}"/>
              </a:ext>
            </a:extLst>
          </p:cNvPr>
          <p:cNvSpPr>
            <a:spLocks noGrp="1"/>
          </p:cNvSpPr>
          <p:nvPr>
            <p:ph type="body" sz="quarter" idx="14"/>
          </p:nvPr>
        </p:nvSpPr>
        <p:spPr/>
        <p:txBody>
          <a:bodyPr/>
          <a:lstStyle/>
          <a:p>
            <a:r>
              <a:rPr lang="en-US" dirty="0">
                <a:latin typeface="Gill Sans" charset="0"/>
                <a:ea typeface="Gill Sans" charset="0"/>
                <a:cs typeface="Gill Sans" charset="0"/>
              </a:rPr>
              <a:t>First item in timeline</a:t>
            </a:r>
          </a:p>
        </p:txBody>
      </p:sp>
      <p:sp>
        <p:nvSpPr>
          <p:cNvPr id="5" name="Text Placeholder 4">
            <a:extLst>
              <a:ext uri="{FF2B5EF4-FFF2-40B4-BE49-F238E27FC236}">
                <a16:creationId xmlns:a16="http://schemas.microsoft.com/office/drawing/2014/main" id="{7E5B007E-4BA3-2344-8DDC-E142973D2DCD}"/>
              </a:ext>
            </a:extLst>
          </p:cNvPr>
          <p:cNvSpPr>
            <a:spLocks noGrp="1"/>
          </p:cNvSpPr>
          <p:nvPr>
            <p:ph type="body" sz="quarter" idx="17"/>
          </p:nvPr>
        </p:nvSpPr>
        <p:spPr/>
        <p:txBody>
          <a:bodyPr/>
          <a:lstStyle/>
          <a:p>
            <a:r>
              <a:rPr lang="en-US" dirty="0"/>
              <a:t>1776</a:t>
            </a:r>
          </a:p>
        </p:txBody>
      </p:sp>
      <p:sp>
        <p:nvSpPr>
          <p:cNvPr id="6" name="Text Placeholder 5">
            <a:extLst>
              <a:ext uri="{FF2B5EF4-FFF2-40B4-BE49-F238E27FC236}">
                <a16:creationId xmlns:a16="http://schemas.microsoft.com/office/drawing/2014/main" id="{2DA4B0F4-4D14-B947-8C87-0F8E08121BDA}"/>
              </a:ext>
            </a:extLst>
          </p:cNvPr>
          <p:cNvSpPr>
            <a:spLocks noGrp="1"/>
          </p:cNvSpPr>
          <p:nvPr>
            <p:ph type="body" sz="quarter" idx="18"/>
          </p:nvPr>
        </p:nvSpPr>
        <p:spPr/>
        <p:txBody>
          <a:bodyPr/>
          <a:lstStyle/>
          <a:p>
            <a:r>
              <a:rPr lang="en-US" dirty="0"/>
              <a:t>Second item in timeline</a:t>
            </a:r>
          </a:p>
        </p:txBody>
      </p:sp>
      <p:sp>
        <p:nvSpPr>
          <p:cNvPr id="7" name="Text Placeholder 6">
            <a:extLst>
              <a:ext uri="{FF2B5EF4-FFF2-40B4-BE49-F238E27FC236}">
                <a16:creationId xmlns:a16="http://schemas.microsoft.com/office/drawing/2014/main" id="{36E99660-861A-5C48-8313-11D11756370A}"/>
              </a:ext>
            </a:extLst>
          </p:cNvPr>
          <p:cNvSpPr>
            <a:spLocks noGrp="1"/>
          </p:cNvSpPr>
          <p:nvPr>
            <p:ph type="body" sz="quarter" idx="15"/>
          </p:nvPr>
        </p:nvSpPr>
        <p:spPr/>
        <p:txBody>
          <a:bodyPr/>
          <a:lstStyle/>
          <a:p>
            <a:r>
              <a:rPr lang="en-US" dirty="0"/>
              <a:t>2017</a:t>
            </a:r>
          </a:p>
        </p:txBody>
      </p:sp>
      <p:sp>
        <p:nvSpPr>
          <p:cNvPr id="8" name="Text Placeholder 7">
            <a:extLst>
              <a:ext uri="{FF2B5EF4-FFF2-40B4-BE49-F238E27FC236}">
                <a16:creationId xmlns:a16="http://schemas.microsoft.com/office/drawing/2014/main" id="{432CC384-C44C-AD47-8590-31A8EE349C01}"/>
              </a:ext>
            </a:extLst>
          </p:cNvPr>
          <p:cNvSpPr>
            <a:spLocks noGrp="1"/>
          </p:cNvSpPr>
          <p:nvPr>
            <p:ph type="body" sz="quarter" idx="16"/>
          </p:nvPr>
        </p:nvSpPr>
        <p:spPr/>
        <p:txBody>
          <a:bodyPr/>
          <a:lstStyle/>
          <a:p>
            <a:r>
              <a:rPr lang="en-US" dirty="0"/>
              <a:t>Third item in timeline</a:t>
            </a:r>
          </a:p>
        </p:txBody>
      </p:sp>
    </p:spTree>
    <p:extLst>
      <p:ext uri="{BB962C8B-B14F-4D97-AF65-F5344CB8AC3E}">
        <p14:creationId xmlns:p14="http://schemas.microsoft.com/office/powerpoint/2010/main" val="39717284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CF12-0998-214F-AD3D-D70F13C63862}"/>
              </a:ext>
            </a:extLst>
          </p:cNvPr>
          <p:cNvSpPr>
            <a:spLocks noGrp="1"/>
          </p:cNvSpPr>
          <p:nvPr>
            <p:ph type="title"/>
          </p:nvPr>
        </p:nvSpPr>
        <p:spPr/>
        <p:txBody>
          <a:bodyPr/>
          <a:lstStyle/>
          <a:p>
            <a:r>
              <a:rPr lang="en-US" dirty="0"/>
              <a:t>Title – 3 Dates Black</a:t>
            </a:r>
          </a:p>
        </p:txBody>
      </p:sp>
      <p:sp>
        <p:nvSpPr>
          <p:cNvPr id="3" name="Text Placeholder 2">
            <a:extLst>
              <a:ext uri="{FF2B5EF4-FFF2-40B4-BE49-F238E27FC236}">
                <a16:creationId xmlns:a16="http://schemas.microsoft.com/office/drawing/2014/main" id="{AA054443-D1C0-ED42-98F5-D22A14D5E223}"/>
              </a:ext>
            </a:extLst>
          </p:cNvPr>
          <p:cNvSpPr>
            <a:spLocks noGrp="1"/>
          </p:cNvSpPr>
          <p:nvPr>
            <p:ph type="body" sz="quarter" idx="13"/>
          </p:nvPr>
        </p:nvSpPr>
        <p:spPr/>
        <p:txBody>
          <a:bodyPr/>
          <a:lstStyle/>
          <a:p>
            <a:r>
              <a:rPr lang="en-US" dirty="0"/>
              <a:t>1600</a:t>
            </a:r>
          </a:p>
        </p:txBody>
      </p:sp>
      <p:sp>
        <p:nvSpPr>
          <p:cNvPr id="4" name="Text Placeholder 3">
            <a:extLst>
              <a:ext uri="{FF2B5EF4-FFF2-40B4-BE49-F238E27FC236}">
                <a16:creationId xmlns:a16="http://schemas.microsoft.com/office/drawing/2014/main" id="{FDADB09F-4404-754E-9B65-FB67C89B5B72}"/>
              </a:ext>
            </a:extLst>
          </p:cNvPr>
          <p:cNvSpPr>
            <a:spLocks noGrp="1"/>
          </p:cNvSpPr>
          <p:nvPr>
            <p:ph type="body" sz="quarter" idx="14"/>
          </p:nvPr>
        </p:nvSpPr>
        <p:spPr/>
        <p:txBody>
          <a:bodyPr/>
          <a:lstStyle/>
          <a:p>
            <a:r>
              <a:rPr lang="en-US" dirty="0"/>
              <a:t>First item in timeline</a:t>
            </a:r>
          </a:p>
        </p:txBody>
      </p:sp>
      <p:sp>
        <p:nvSpPr>
          <p:cNvPr id="5" name="Text Placeholder 4">
            <a:extLst>
              <a:ext uri="{FF2B5EF4-FFF2-40B4-BE49-F238E27FC236}">
                <a16:creationId xmlns:a16="http://schemas.microsoft.com/office/drawing/2014/main" id="{45D15AA8-1070-5F43-82D0-3E43644080C8}"/>
              </a:ext>
            </a:extLst>
          </p:cNvPr>
          <p:cNvSpPr>
            <a:spLocks noGrp="1"/>
          </p:cNvSpPr>
          <p:nvPr>
            <p:ph type="body" sz="quarter" idx="17"/>
          </p:nvPr>
        </p:nvSpPr>
        <p:spPr/>
        <p:txBody>
          <a:bodyPr/>
          <a:lstStyle/>
          <a:p>
            <a:r>
              <a:rPr lang="en-US" dirty="0"/>
              <a:t>1776</a:t>
            </a:r>
          </a:p>
        </p:txBody>
      </p:sp>
      <p:sp>
        <p:nvSpPr>
          <p:cNvPr id="6" name="Text Placeholder 5">
            <a:extLst>
              <a:ext uri="{FF2B5EF4-FFF2-40B4-BE49-F238E27FC236}">
                <a16:creationId xmlns:a16="http://schemas.microsoft.com/office/drawing/2014/main" id="{D80739A7-FC68-1147-A7D6-404177FA35B6}"/>
              </a:ext>
            </a:extLst>
          </p:cNvPr>
          <p:cNvSpPr>
            <a:spLocks noGrp="1"/>
          </p:cNvSpPr>
          <p:nvPr>
            <p:ph type="body" sz="quarter" idx="18"/>
          </p:nvPr>
        </p:nvSpPr>
        <p:spPr/>
        <p:txBody>
          <a:bodyPr/>
          <a:lstStyle/>
          <a:p>
            <a:r>
              <a:rPr lang="en-US" dirty="0"/>
              <a:t>Second item in timeline</a:t>
            </a:r>
          </a:p>
        </p:txBody>
      </p:sp>
      <p:sp>
        <p:nvSpPr>
          <p:cNvPr id="7" name="Text Placeholder 6">
            <a:extLst>
              <a:ext uri="{FF2B5EF4-FFF2-40B4-BE49-F238E27FC236}">
                <a16:creationId xmlns:a16="http://schemas.microsoft.com/office/drawing/2014/main" id="{E9AAEDDE-99B8-114E-B66B-264F71C8FA63}"/>
              </a:ext>
            </a:extLst>
          </p:cNvPr>
          <p:cNvSpPr>
            <a:spLocks noGrp="1"/>
          </p:cNvSpPr>
          <p:nvPr>
            <p:ph type="body" sz="quarter" idx="15"/>
          </p:nvPr>
        </p:nvSpPr>
        <p:spPr/>
        <p:txBody>
          <a:bodyPr/>
          <a:lstStyle/>
          <a:p>
            <a:r>
              <a:rPr lang="en-US" dirty="0"/>
              <a:t>2017</a:t>
            </a:r>
          </a:p>
        </p:txBody>
      </p:sp>
      <p:sp>
        <p:nvSpPr>
          <p:cNvPr id="8" name="Text Placeholder 7">
            <a:extLst>
              <a:ext uri="{FF2B5EF4-FFF2-40B4-BE49-F238E27FC236}">
                <a16:creationId xmlns:a16="http://schemas.microsoft.com/office/drawing/2014/main" id="{FD9E9D1A-F03C-D64D-8CD0-7571FD300F43}"/>
              </a:ext>
            </a:extLst>
          </p:cNvPr>
          <p:cNvSpPr>
            <a:spLocks noGrp="1"/>
          </p:cNvSpPr>
          <p:nvPr>
            <p:ph type="body" sz="quarter" idx="16"/>
          </p:nvPr>
        </p:nvSpPr>
        <p:spPr/>
        <p:txBody>
          <a:bodyPr/>
          <a:lstStyle/>
          <a:p>
            <a:r>
              <a:rPr lang="en-US" dirty="0"/>
              <a:t>Third item in timeline</a:t>
            </a:r>
          </a:p>
        </p:txBody>
      </p:sp>
    </p:spTree>
    <p:extLst>
      <p:ext uri="{BB962C8B-B14F-4D97-AF65-F5344CB8AC3E}">
        <p14:creationId xmlns:p14="http://schemas.microsoft.com/office/powerpoint/2010/main" val="131165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D8C46-A3FA-A240-ACBC-ACE103F2E8C6}"/>
              </a:ext>
            </a:extLst>
          </p:cNvPr>
          <p:cNvSpPr>
            <a:spLocks noGrp="1"/>
          </p:cNvSpPr>
          <p:nvPr>
            <p:ph type="title"/>
          </p:nvPr>
        </p:nvSpPr>
        <p:spPr/>
        <p:txBody>
          <a:bodyPr/>
          <a:lstStyle/>
          <a:p>
            <a:r>
              <a:rPr lang="en-US" dirty="0"/>
              <a:t>Title – 4 Dates White</a:t>
            </a:r>
          </a:p>
        </p:txBody>
      </p:sp>
      <p:sp>
        <p:nvSpPr>
          <p:cNvPr id="3" name="Text Placeholder 2">
            <a:extLst>
              <a:ext uri="{FF2B5EF4-FFF2-40B4-BE49-F238E27FC236}">
                <a16:creationId xmlns:a16="http://schemas.microsoft.com/office/drawing/2014/main" id="{11EA7A51-621B-1B43-B581-76A716C052D3}"/>
              </a:ext>
            </a:extLst>
          </p:cNvPr>
          <p:cNvSpPr>
            <a:spLocks noGrp="1"/>
          </p:cNvSpPr>
          <p:nvPr>
            <p:ph type="body" sz="quarter" idx="13"/>
          </p:nvPr>
        </p:nvSpPr>
        <p:spPr/>
        <p:txBody>
          <a:bodyPr/>
          <a:lstStyle/>
          <a:p>
            <a:r>
              <a:rPr lang="en-US" dirty="0"/>
              <a:t>1600</a:t>
            </a:r>
          </a:p>
        </p:txBody>
      </p:sp>
      <p:sp>
        <p:nvSpPr>
          <p:cNvPr id="4" name="Text Placeholder 3">
            <a:extLst>
              <a:ext uri="{FF2B5EF4-FFF2-40B4-BE49-F238E27FC236}">
                <a16:creationId xmlns:a16="http://schemas.microsoft.com/office/drawing/2014/main" id="{152C5611-2090-EF42-B9E2-FAFD0AE18AE1}"/>
              </a:ext>
            </a:extLst>
          </p:cNvPr>
          <p:cNvSpPr>
            <a:spLocks noGrp="1"/>
          </p:cNvSpPr>
          <p:nvPr>
            <p:ph type="body" sz="quarter" idx="14"/>
          </p:nvPr>
        </p:nvSpPr>
        <p:spPr/>
        <p:txBody>
          <a:bodyPr/>
          <a:lstStyle/>
          <a:p>
            <a:r>
              <a:rPr lang="en-US" dirty="0"/>
              <a:t>First thing in timeline</a:t>
            </a:r>
          </a:p>
        </p:txBody>
      </p:sp>
      <p:sp>
        <p:nvSpPr>
          <p:cNvPr id="5" name="Text Placeholder 4">
            <a:extLst>
              <a:ext uri="{FF2B5EF4-FFF2-40B4-BE49-F238E27FC236}">
                <a16:creationId xmlns:a16="http://schemas.microsoft.com/office/drawing/2014/main" id="{0220DECA-B57E-6F4F-AD17-E8E0BF0B7452}"/>
              </a:ext>
            </a:extLst>
          </p:cNvPr>
          <p:cNvSpPr>
            <a:spLocks noGrp="1"/>
          </p:cNvSpPr>
          <p:nvPr>
            <p:ph type="body" sz="quarter" idx="17"/>
          </p:nvPr>
        </p:nvSpPr>
        <p:spPr/>
        <p:txBody>
          <a:bodyPr/>
          <a:lstStyle/>
          <a:p>
            <a:r>
              <a:rPr lang="en-US" dirty="0"/>
              <a:t>1776</a:t>
            </a:r>
          </a:p>
        </p:txBody>
      </p:sp>
      <p:sp>
        <p:nvSpPr>
          <p:cNvPr id="6" name="Text Placeholder 5">
            <a:extLst>
              <a:ext uri="{FF2B5EF4-FFF2-40B4-BE49-F238E27FC236}">
                <a16:creationId xmlns:a16="http://schemas.microsoft.com/office/drawing/2014/main" id="{0F29CAC9-B77C-4D4D-BA24-11B5EFB50DC4}"/>
              </a:ext>
            </a:extLst>
          </p:cNvPr>
          <p:cNvSpPr>
            <a:spLocks noGrp="1"/>
          </p:cNvSpPr>
          <p:nvPr>
            <p:ph type="body" sz="quarter" idx="18"/>
          </p:nvPr>
        </p:nvSpPr>
        <p:spPr/>
        <p:txBody>
          <a:bodyPr/>
          <a:lstStyle/>
          <a:p>
            <a:r>
              <a:rPr lang="en-US" dirty="0"/>
              <a:t>Second thing in timeline</a:t>
            </a:r>
          </a:p>
        </p:txBody>
      </p:sp>
      <p:sp>
        <p:nvSpPr>
          <p:cNvPr id="7" name="Text Placeholder 6">
            <a:extLst>
              <a:ext uri="{FF2B5EF4-FFF2-40B4-BE49-F238E27FC236}">
                <a16:creationId xmlns:a16="http://schemas.microsoft.com/office/drawing/2014/main" id="{BDA4FD4A-29D4-7345-B345-084AFEB1B65E}"/>
              </a:ext>
            </a:extLst>
          </p:cNvPr>
          <p:cNvSpPr>
            <a:spLocks noGrp="1"/>
          </p:cNvSpPr>
          <p:nvPr>
            <p:ph type="body" sz="quarter" idx="15"/>
          </p:nvPr>
        </p:nvSpPr>
        <p:spPr/>
        <p:txBody>
          <a:bodyPr/>
          <a:lstStyle/>
          <a:p>
            <a:r>
              <a:rPr lang="en-US" dirty="0"/>
              <a:t>1900</a:t>
            </a:r>
          </a:p>
        </p:txBody>
      </p:sp>
      <p:sp>
        <p:nvSpPr>
          <p:cNvPr id="8" name="Text Placeholder 7">
            <a:extLst>
              <a:ext uri="{FF2B5EF4-FFF2-40B4-BE49-F238E27FC236}">
                <a16:creationId xmlns:a16="http://schemas.microsoft.com/office/drawing/2014/main" id="{18493184-EA90-F249-90E2-44B13D4F52BE}"/>
              </a:ext>
            </a:extLst>
          </p:cNvPr>
          <p:cNvSpPr>
            <a:spLocks noGrp="1"/>
          </p:cNvSpPr>
          <p:nvPr>
            <p:ph type="body" sz="quarter" idx="16"/>
          </p:nvPr>
        </p:nvSpPr>
        <p:spPr/>
        <p:txBody>
          <a:bodyPr/>
          <a:lstStyle/>
          <a:p>
            <a:r>
              <a:rPr lang="en-US" dirty="0"/>
              <a:t>Third thing in timeline</a:t>
            </a:r>
          </a:p>
        </p:txBody>
      </p:sp>
      <p:sp>
        <p:nvSpPr>
          <p:cNvPr id="9" name="Text Placeholder 8">
            <a:extLst>
              <a:ext uri="{FF2B5EF4-FFF2-40B4-BE49-F238E27FC236}">
                <a16:creationId xmlns:a16="http://schemas.microsoft.com/office/drawing/2014/main" id="{AC472388-C3C8-DB48-A713-207D94C3D22A}"/>
              </a:ext>
            </a:extLst>
          </p:cNvPr>
          <p:cNvSpPr>
            <a:spLocks noGrp="1"/>
          </p:cNvSpPr>
          <p:nvPr>
            <p:ph type="body" sz="quarter" idx="19"/>
          </p:nvPr>
        </p:nvSpPr>
        <p:spPr/>
        <p:txBody>
          <a:bodyPr/>
          <a:lstStyle/>
          <a:p>
            <a:r>
              <a:rPr lang="en-US" dirty="0"/>
              <a:t>2017</a:t>
            </a:r>
          </a:p>
        </p:txBody>
      </p:sp>
      <p:sp>
        <p:nvSpPr>
          <p:cNvPr id="10" name="Text Placeholder 9">
            <a:extLst>
              <a:ext uri="{FF2B5EF4-FFF2-40B4-BE49-F238E27FC236}">
                <a16:creationId xmlns:a16="http://schemas.microsoft.com/office/drawing/2014/main" id="{F8B9BCC1-C6B0-8440-901F-C4998DB4C262}"/>
              </a:ext>
            </a:extLst>
          </p:cNvPr>
          <p:cNvSpPr>
            <a:spLocks noGrp="1"/>
          </p:cNvSpPr>
          <p:nvPr>
            <p:ph type="body" sz="quarter" idx="20"/>
          </p:nvPr>
        </p:nvSpPr>
        <p:spPr/>
        <p:txBody>
          <a:bodyPr/>
          <a:lstStyle/>
          <a:p>
            <a:r>
              <a:rPr lang="en-US" dirty="0"/>
              <a:t>Fourth thing in timeline</a:t>
            </a:r>
          </a:p>
        </p:txBody>
      </p:sp>
    </p:spTree>
    <p:extLst>
      <p:ext uri="{BB962C8B-B14F-4D97-AF65-F5344CB8AC3E}">
        <p14:creationId xmlns:p14="http://schemas.microsoft.com/office/powerpoint/2010/main" val="21588308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85D35-5473-6E4F-8681-A9B7D02C035A}"/>
              </a:ext>
            </a:extLst>
          </p:cNvPr>
          <p:cNvSpPr>
            <a:spLocks noGrp="1"/>
          </p:cNvSpPr>
          <p:nvPr>
            <p:ph type="title"/>
          </p:nvPr>
        </p:nvSpPr>
        <p:spPr/>
        <p:txBody>
          <a:bodyPr/>
          <a:lstStyle/>
          <a:p>
            <a:r>
              <a:rPr lang="en-US" dirty="0"/>
              <a:t>Title – 4 Dates Black</a:t>
            </a:r>
          </a:p>
        </p:txBody>
      </p:sp>
      <p:sp>
        <p:nvSpPr>
          <p:cNvPr id="3" name="Text Placeholder 2">
            <a:extLst>
              <a:ext uri="{FF2B5EF4-FFF2-40B4-BE49-F238E27FC236}">
                <a16:creationId xmlns:a16="http://schemas.microsoft.com/office/drawing/2014/main" id="{1D938DAD-CE54-3745-B199-7634074F533A}"/>
              </a:ext>
            </a:extLst>
          </p:cNvPr>
          <p:cNvSpPr>
            <a:spLocks noGrp="1"/>
          </p:cNvSpPr>
          <p:nvPr>
            <p:ph type="body" sz="quarter" idx="13"/>
          </p:nvPr>
        </p:nvSpPr>
        <p:spPr/>
        <p:txBody>
          <a:bodyPr/>
          <a:lstStyle/>
          <a:p>
            <a:r>
              <a:rPr lang="en-US" dirty="0"/>
              <a:t>1600</a:t>
            </a:r>
          </a:p>
        </p:txBody>
      </p:sp>
      <p:sp>
        <p:nvSpPr>
          <p:cNvPr id="4" name="Text Placeholder 3">
            <a:extLst>
              <a:ext uri="{FF2B5EF4-FFF2-40B4-BE49-F238E27FC236}">
                <a16:creationId xmlns:a16="http://schemas.microsoft.com/office/drawing/2014/main" id="{D7724EF6-B842-6444-A4DC-9DF735DAE061}"/>
              </a:ext>
            </a:extLst>
          </p:cNvPr>
          <p:cNvSpPr>
            <a:spLocks noGrp="1"/>
          </p:cNvSpPr>
          <p:nvPr>
            <p:ph type="body" sz="quarter" idx="14"/>
          </p:nvPr>
        </p:nvSpPr>
        <p:spPr/>
        <p:txBody>
          <a:bodyPr/>
          <a:lstStyle/>
          <a:p>
            <a:r>
              <a:rPr lang="en-US" dirty="0">
                <a:latin typeface="Gill Sans" charset="0"/>
                <a:ea typeface="Gill Sans" charset="0"/>
                <a:cs typeface="Gill Sans" charset="0"/>
              </a:rPr>
              <a:t>First thing in timeline</a:t>
            </a:r>
          </a:p>
        </p:txBody>
      </p:sp>
      <p:sp>
        <p:nvSpPr>
          <p:cNvPr id="5" name="Text Placeholder 4">
            <a:extLst>
              <a:ext uri="{FF2B5EF4-FFF2-40B4-BE49-F238E27FC236}">
                <a16:creationId xmlns:a16="http://schemas.microsoft.com/office/drawing/2014/main" id="{412C77F7-E8B7-0146-BD5E-18DF5D50FE2B}"/>
              </a:ext>
            </a:extLst>
          </p:cNvPr>
          <p:cNvSpPr>
            <a:spLocks noGrp="1"/>
          </p:cNvSpPr>
          <p:nvPr>
            <p:ph type="body" sz="quarter" idx="17"/>
          </p:nvPr>
        </p:nvSpPr>
        <p:spPr/>
        <p:txBody>
          <a:bodyPr/>
          <a:lstStyle/>
          <a:p>
            <a:r>
              <a:rPr lang="en-US" dirty="0"/>
              <a:t>1776</a:t>
            </a:r>
          </a:p>
        </p:txBody>
      </p:sp>
      <p:sp>
        <p:nvSpPr>
          <p:cNvPr id="6" name="Text Placeholder 5">
            <a:extLst>
              <a:ext uri="{FF2B5EF4-FFF2-40B4-BE49-F238E27FC236}">
                <a16:creationId xmlns:a16="http://schemas.microsoft.com/office/drawing/2014/main" id="{8D3DE939-F714-9247-80F9-DB4F862C8448}"/>
              </a:ext>
            </a:extLst>
          </p:cNvPr>
          <p:cNvSpPr>
            <a:spLocks noGrp="1"/>
          </p:cNvSpPr>
          <p:nvPr>
            <p:ph type="body" sz="quarter" idx="18"/>
          </p:nvPr>
        </p:nvSpPr>
        <p:spPr/>
        <p:txBody>
          <a:bodyPr/>
          <a:lstStyle/>
          <a:p>
            <a:r>
              <a:rPr lang="en-US" dirty="0">
                <a:latin typeface="Gill Sans" charset="0"/>
                <a:ea typeface="Gill Sans" charset="0"/>
                <a:cs typeface="Gill Sans" charset="0"/>
              </a:rPr>
              <a:t>Second thing in timeline</a:t>
            </a:r>
          </a:p>
        </p:txBody>
      </p:sp>
      <p:sp>
        <p:nvSpPr>
          <p:cNvPr id="7" name="Text Placeholder 6">
            <a:extLst>
              <a:ext uri="{FF2B5EF4-FFF2-40B4-BE49-F238E27FC236}">
                <a16:creationId xmlns:a16="http://schemas.microsoft.com/office/drawing/2014/main" id="{1F6E93DF-D41F-A449-893A-AAA4B347D154}"/>
              </a:ext>
            </a:extLst>
          </p:cNvPr>
          <p:cNvSpPr>
            <a:spLocks noGrp="1"/>
          </p:cNvSpPr>
          <p:nvPr>
            <p:ph type="body" sz="quarter" idx="15"/>
          </p:nvPr>
        </p:nvSpPr>
        <p:spPr/>
        <p:txBody>
          <a:bodyPr/>
          <a:lstStyle/>
          <a:p>
            <a:r>
              <a:rPr lang="en-US" dirty="0"/>
              <a:t>1900</a:t>
            </a:r>
          </a:p>
        </p:txBody>
      </p:sp>
      <p:sp>
        <p:nvSpPr>
          <p:cNvPr id="8" name="Text Placeholder 7">
            <a:extLst>
              <a:ext uri="{FF2B5EF4-FFF2-40B4-BE49-F238E27FC236}">
                <a16:creationId xmlns:a16="http://schemas.microsoft.com/office/drawing/2014/main" id="{6EE55675-ACCF-6B42-B73D-CD85640B9417}"/>
              </a:ext>
            </a:extLst>
          </p:cNvPr>
          <p:cNvSpPr>
            <a:spLocks noGrp="1"/>
          </p:cNvSpPr>
          <p:nvPr>
            <p:ph type="body" sz="quarter" idx="16"/>
          </p:nvPr>
        </p:nvSpPr>
        <p:spPr/>
        <p:txBody>
          <a:bodyPr/>
          <a:lstStyle/>
          <a:p>
            <a:r>
              <a:rPr lang="en-US" dirty="0">
                <a:latin typeface="Gill Sans" charset="0"/>
                <a:ea typeface="Gill Sans" charset="0"/>
                <a:cs typeface="Gill Sans" charset="0"/>
              </a:rPr>
              <a:t>Third thing in timeline</a:t>
            </a:r>
          </a:p>
        </p:txBody>
      </p:sp>
      <p:sp>
        <p:nvSpPr>
          <p:cNvPr id="9" name="Text Placeholder 8">
            <a:extLst>
              <a:ext uri="{FF2B5EF4-FFF2-40B4-BE49-F238E27FC236}">
                <a16:creationId xmlns:a16="http://schemas.microsoft.com/office/drawing/2014/main" id="{EC1D7CF0-3B3E-AD48-9EC8-18FEC0288759}"/>
              </a:ext>
            </a:extLst>
          </p:cNvPr>
          <p:cNvSpPr>
            <a:spLocks noGrp="1"/>
          </p:cNvSpPr>
          <p:nvPr>
            <p:ph type="body" sz="quarter" idx="19"/>
          </p:nvPr>
        </p:nvSpPr>
        <p:spPr/>
        <p:txBody>
          <a:bodyPr/>
          <a:lstStyle/>
          <a:p>
            <a:r>
              <a:rPr lang="en-US" dirty="0"/>
              <a:t>2017</a:t>
            </a:r>
          </a:p>
        </p:txBody>
      </p:sp>
      <p:sp>
        <p:nvSpPr>
          <p:cNvPr id="10" name="Text Placeholder 9">
            <a:extLst>
              <a:ext uri="{FF2B5EF4-FFF2-40B4-BE49-F238E27FC236}">
                <a16:creationId xmlns:a16="http://schemas.microsoft.com/office/drawing/2014/main" id="{55E04CB0-6999-4E44-B290-A24027444D2B}"/>
              </a:ext>
            </a:extLst>
          </p:cNvPr>
          <p:cNvSpPr>
            <a:spLocks noGrp="1"/>
          </p:cNvSpPr>
          <p:nvPr>
            <p:ph type="body" sz="quarter" idx="20"/>
          </p:nvPr>
        </p:nvSpPr>
        <p:spPr/>
        <p:txBody>
          <a:bodyPr/>
          <a:lstStyle/>
          <a:p>
            <a:r>
              <a:rPr lang="en-US" dirty="0">
                <a:latin typeface="Gill Sans" charset="0"/>
                <a:ea typeface="Gill Sans" charset="0"/>
                <a:cs typeface="Gill Sans" charset="0"/>
              </a:rPr>
              <a:t>Fourth thing in timeline</a:t>
            </a:r>
          </a:p>
        </p:txBody>
      </p:sp>
    </p:spTree>
    <p:extLst>
      <p:ext uri="{BB962C8B-B14F-4D97-AF65-F5344CB8AC3E}">
        <p14:creationId xmlns:p14="http://schemas.microsoft.com/office/powerpoint/2010/main" val="30860324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Citations</a:t>
            </a:r>
          </a:p>
        </p:txBody>
      </p:sp>
      <p:sp>
        <p:nvSpPr>
          <p:cNvPr id="3" name="Text Placeholder 2"/>
          <p:cNvSpPr>
            <a:spLocks noGrp="1"/>
          </p:cNvSpPr>
          <p:nvPr>
            <p:ph type="body" sz="quarter" idx="10"/>
          </p:nvPr>
        </p:nvSpPr>
        <p:spPr/>
        <p:txBody>
          <a:bodyPr/>
          <a:lstStyle/>
          <a:p>
            <a:pPr marL="342900" indent="-342900"/>
            <a:r>
              <a:rPr lang="en-US" dirty="0">
                <a:latin typeface="Gill Sans" charset="0"/>
                <a:ea typeface="Gill Sans" charset="0"/>
                <a:cs typeface="Gill Sans" charset="0"/>
              </a:rPr>
              <a:t>Always include your sources for content and images.</a:t>
            </a:r>
          </a:p>
          <a:p>
            <a:pPr marL="342900" indent="-342900"/>
            <a:r>
              <a:rPr lang="en-US" dirty="0">
                <a:latin typeface="Gill Sans" charset="0"/>
                <a:ea typeface="Gill Sans" charset="0"/>
                <a:cs typeface="Gill Sans" charset="0"/>
              </a:rPr>
              <a:t>Provide inline citations or use a slide at the end.</a:t>
            </a:r>
          </a:p>
          <a:p>
            <a:pPr marL="342900" indent="-342900"/>
            <a:r>
              <a:rPr lang="en-US" dirty="0">
                <a:latin typeface="Gill Sans" charset="0"/>
                <a:ea typeface="Gill Sans" charset="0"/>
                <a:cs typeface="Gill Sans" charset="0"/>
              </a:rPr>
              <a:t>Use multiple slides if necessary.</a:t>
            </a:r>
          </a:p>
          <a:p>
            <a:pPr marL="342900" indent="-342900"/>
            <a:r>
              <a:rPr lang="en-US" dirty="0">
                <a:latin typeface="Gill Sans" charset="0"/>
                <a:ea typeface="Gill Sans" charset="0"/>
                <a:cs typeface="Gill Sans" charset="0"/>
              </a:rPr>
              <a:t>Sample Image citation - “</a:t>
            </a:r>
            <a:r>
              <a:rPr lang="en-US" dirty="0">
                <a:latin typeface="Gill Sans" charset="0"/>
                <a:ea typeface="Gill Sans" charset="0"/>
                <a:cs typeface="Gill Sans" charset="0"/>
                <a:hlinkClick r:id="rId3">
                  <a:extLst>
                    <a:ext uri="{A12FA001-AC4F-418D-AE19-62706E023703}">
                      <ahyp:hlinkClr xmlns:ahyp="http://schemas.microsoft.com/office/drawing/2018/hyperlinkcolor" val="tx"/>
                    </a:ext>
                  </a:extLst>
                </a:hlinkClick>
              </a:rPr>
              <a:t>Roseate Skimmer</a:t>
            </a:r>
            <a:r>
              <a:rPr lang="en-US" dirty="0">
                <a:latin typeface="Gill Sans" charset="0"/>
                <a:ea typeface="Gill Sans" charset="0"/>
                <a:cs typeface="Gill Sans" charset="0"/>
              </a:rPr>
              <a:t>” by </a:t>
            </a:r>
            <a:r>
              <a:rPr lang="en-US" dirty="0" err="1">
                <a:latin typeface="Gill Sans" charset="0"/>
                <a:ea typeface="Gill Sans" charset="0"/>
                <a:cs typeface="Gill Sans" charset="0"/>
              </a:rPr>
              <a:t>TexasEagle</a:t>
            </a:r>
            <a:r>
              <a:rPr lang="en-US" dirty="0">
                <a:latin typeface="Gill Sans" charset="0"/>
                <a:ea typeface="Gill Sans" charset="0"/>
                <a:cs typeface="Gill Sans" charset="0"/>
              </a:rPr>
              <a:t> is licensed under </a:t>
            </a:r>
            <a:r>
              <a:rPr lang="en-US" dirty="0">
                <a:latin typeface="Gill Sans" charset="0"/>
                <a:ea typeface="Gill Sans" charset="0"/>
                <a:cs typeface="Gill Sans" charset="0"/>
                <a:hlinkClick r:id="rId4">
                  <a:extLst>
                    <a:ext uri="{A12FA001-AC4F-418D-AE19-62706E023703}">
                      <ahyp:hlinkClr xmlns:ahyp="http://schemas.microsoft.com/office/drawing/2018/hyperlinkcolor" val="tx"/>
                    </a:ext>
                  </a:extLst>
                </a:hlinkClick>
              </a:rPr>
              <a:t>CC BY-NC</a:t>
            </a:r>
            <a:r>
              <a:rPr lang="en-US" dirty="0">
                <a:latin typeface="Gill Sans" charset="0"/>
                <a:ea typeface="Gill Sans" charset="0"/>
                <a:cs typeface="Gill Sans" charset="0"/>
              </a:rPr>
              <a:t>.</a:t>
            </a:r>
          </a:p>
        </p:txBody>
      </p:sp>
    </p:spTree>
    <p:extLst>
      <p:ext uri="{BB962C8B-B14F-4D97-AF65-F5344CB8AC3E}">
        <p14:creationId xmlns:p14="http://schemas.microsoft.com/office/powerpoint/2010/main" val="24429175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7348747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DA8DF-10A7-6241-B11F-8120E1264115}"/>
              </a:ext>
            </a:extLst>
          </p:cNvPr>
          <p:cNvSpPr>
            <a:spLocks noGrp="1"/>
          </p:cNvSpPr>
          <p:nvPr>
            <p:ph type="title"/>
          </p:nvPr>
        </p:nvSpPr>
        <p:spPr>
          <a:xfrm>
            <a:off x="7224092" y="255810"/>
            <a:ext cx="4237892" cy="1296988"/>
          </a:xfrm>
        </p:spPr>
        <p:txBody>
          <a:bodyPr/>
          <a:lstStyle/>
          <a:p>
            <a:r>
              <a:rPr lang="en-US" dirty="0"/>
              <a:t>Icons - White</a:t>
            </a:r>
          </a:p>
        </p:txBody>
      </p:sp>
      <p:sp>
        <p:nvSpPr>
          <p:cNvPr id="4" name="TextBox 3">
            <a:extLst>
              <a:ext uri="{FF2B5EF4-FFF2-40B4-BE49-F238E27FC236}">
                <a16:creationId xmlns:a16="http://schemas.microsoft.com/office/drawing/2014/main" id="{ABF5110C-1F80-1945-917B-CDDC7F4EE912}"/>
              </a:ext>
            </a:extLst>
          </p:cNvPr>
          <p:cNvSpPr txBox="1"/>
          <p:nvPr/>
        </p:nvSpPr>
        <p:spPr>
          <a:xfrm>
            <a:off x="6832218" y="3779928"/>
            <a:ext cx="4883531" cy="1477328"/>
          </a:xfrm>
          <a:prstGeom prst="rect">
            <a:avLst/>
          </a:prstGeom>
          <a:noFill/>
        </p:spPr>
        <p:txBody>
          <a:bodyPr wrap="square" rtlCol="0">
            <a:spAutoFit/>
          </a:bodyPr>
          <a:lstStyle/>
          <a:p>
            <a:r>
              <a:rPr lang="en-US" dirty="0">
                <a:solidFill>
                  <a:schemeClr val="bg1"/>
                </a:solidFill>
                <a:latin typeface="Gill Sans" charset="0"/>
                <a:ea typeface="Gill Sans" charset="0"/>
                <a:cs typeface="Gill Sans" charset="0"/>
              </a:rPr>
              <a:t>This is a slide of icons that you can choose to place in other parts of your presentation. </a:t>
            </a:r>
          </a:p>
          <a:p>
            <a:endParaRPr lang="en-US" dirty="0">
              <a:solidFill>
                <a:schemeClr val="bg1"/>
              </a:solidFill>
              <a:latin typeface="Gill Sans" charset="0"/>
              <a:ea typeface="Gill Sans" charset="0"/>
              <a:cs typeface="Gill Sans" charset="0"/>
            </a:endParaRPr>
          </a:p>
          <a:p>
            <a:r>
              <a:rPr lang="en-US" dirty="0">
                <a:solidFill>
                  <a:schemeClr val="bg1"/>
                </a:solidFill>
                <a:latin typeface="Gill Sans" charset="0"/>
                <a:ea typeface="Gill Sans" charset="0"/>
                <a:cs typeface="Gill Sans" charset="0"/>
              </a:rPr>
              <a:t>Copy and paste any of these onto another slide. They can be scaled without losing quality. </a:t>
            </a:r>
          </a:p>
        </p:txBody>
      </p:sp>
      <p:pic>
        <p:nvPicPr>
          <p:cNvPr id="5" name="Picture 4" descr="&quot;&quot;">
            <a:extLst>
              <a:ext uri="{FF2B5EF4-FFF2-40B4-BE49-F238E27FC236}">
                <a16:creationId xmlns:a16="http://schemas.microsoft.com/office/drawing/2014/main" id="{B3EF556E-2CEF-214F-BBC9-65B3D8C9B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3399" y="5851586"/>
            <a:ext cx="786384" cy="786384"/>
          </a:xfrm>
          <a:prstGeom prst="rect">
            <a:avLst/>
          </a:prstGeom>
        </p:spPr>
      </p:pic>
      <p:pic>
        <p:nvPicPr>
          <p:cNvPr id="6" name="Picture 5" descr="&quot;&quot;">
            <a:extLst>
              <a:ext uri="{FF2B5EF4-FFF2-40B4-BE49-F238E27FC236}">
                <a16:creationId xmlns:a16="http://schemas.microsoft.com/office/drawing/2014/main" id="{B5666069-5210-9349-B1D9-52B27F5E75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82000" y="5851586"/>
            <a:ext cx="786384" cy="786384"/>
          </a:xfrm>
          <a:prstGeom prst="rect">
            <a:avLst/>
          </a:prstGeom>
        </p:spPr>
      </p:pic>
      <p:pic>
        <p:nvPicPr>
          <p:cNvPr id="7" name="Picture 6" descr="&quot;&quot;">
            <a:extLst>
              <a:ext uri="{FF2B5EF4-FFF2-40B4-BE49-F238E27FC236}">
                <a16:creationId xmlns:a16="http://schemas.microsoft.com/office/drawing/2014/main" id="{D7DB83ED-9F08-D447-9D13-4054CDBF08B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53849" y="5851586"/>
            <a:ext cx="786384" cy="786384"/>
          </a:xfrm>
          <a:prstGeom prst="rect">
            <a:avLst/>
          </a:prstGeom>
        </p:spPr>
      </p:pic>
      <p:pic>
        <p:nvPicPr>
          <p:cNvPr id="8" name="Picture 7" descr="&quot;&quot;">
            <a:extLst>
              <a:ext uri="{FF2B5EF4-FFF2-40B4-BE49-F238E27FC236}">
                <a16:creationId xmlns:a16="http://schemas.microsoft.com/office/drawing/2014/main" id="{615B5E8D-32C1-8647-A0A0-C7CC845E668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0545" y="5851586"/>
            <a:ext cx="786384" cy="786384"/>
          </a:xfrm>
          <a:prstGeom prst="rect">
            <a:avLst/>
          </a:prstGeom>
        </p:spPr>
      </p:pic>
      <p:pic>
        <p:nvPicPr>
          <p:cNvPr id="9" name="Picture 8" descr="&quot;&quot;">
            <a:extLst>
              <a:ext uri="{FF2B5EF4-FFF2-40B4-BE49-F238E27FC236}">
                <a16:creationId xmlns:a16="http://schemas.microsoft.com/office/drawing/2014/main" id="{8F0D31B4-889E-7F44-8A91-8F44E8F6AF8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9515" y="5851586"/>
            <a:ext cx="786384" cy="786384"/>
          </a:xfrm>
          <a:prstGeom prst="rect">
            <a:avLst/>
          </a:prstGeom>
        </p:spPr>
      </p:pic>
      <p:pic>
        <p:nvPicPr>
          <p:cNvPr id="10" name="Picture 9" descr="&quot;&quot;">
            <a:extLst>
              <a:ext uri="{FF2B5EF4-FFF2-40B4-BE49-F238E27FC236}">
                <a16:creationId xmlns:a16="http://schemas.microsoft.com/office/drawing/2014/main" id="{D8D65D45-E614-0348-8B03-C84C444A276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87115" y="4899086"/>
            <a:ext cx="786384" cy="786384"/>
          </a:xfrm>
          <a:prstGeom prst="rect">
            <a:avLst/>
          </a:prstGeom>
        </p:spPr>
      </p:pic>
      <p:pic>
        <p:nvPicPr>
          <p:cNvPr id="11" name="Picture 10" descr="&quot;&quot;">
            <a:extLst>
              <a:ext uri="{FF2B5EF4-FFF2-40B4-BE49-F238E27FC236}">
                <a16:creationId xmlns:a16="http://schemas.microsoft.com/office/drawing/2014/main" id="{4AECE3E8-BAA9-3B41-B437-198619658AC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8999" y="4899086"/>
            <a:ext cx="786384" cy="786384"/>
          </a:xfrm>
          <a:prstGeom prst="rect">
            <a:avLst/>
          </a:prstGeom>
        </p:spPr>
      </p:pic>
      <p:pic>
        <p:nvPicPr>
          <p:cNvPr id="12" name="Picture 11" descr="&quot;&quot;">
            <a:extLst>
              <a:ext uri="{FF2B5EF4-FFF2-40B4-BE49-F238E27FC236}">
                <a16:creationId xmlns:a16="http://schemas.microsoft.com/office/drawing/2014/main" id="{B0D4C2EB-2F1B-F54E-995F-D47DB424CFC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45518" y="4899086"/>
            <a:ext cx="786384" cy="786384"/>
          </a:xfrm>
          <a:prstGeom prst="rect">
            <a:avLst/>
          </a:prstGeom>
        </p:spPr>
      </p:pic>
      <p:pic>
        <p:nvPicPr>
          <p:cNvPr id="13" name="Picture 12" descr="&quot;&quot;">
            <a:extLst>
              <a:ext uri="{FF2B5EF4-FFF2-40B4-BE49-F238E27FC236}">
                <a16:creationId xmlns:a16="http://schemas.microsoft.com/office/drawing/2014/main" id="{BA1C2996-CE85-984F-B34C-FE560A8E038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830199" y="4899086"/>
            <a:ext cx="786384" cy="786384"/>
          </a:xfrm>
          <a:prstGeom prst="rect">
            <a:avLst/>
          </a:prstGeom>
        </p:spPr>
      </p:pic>
      <p:pic>
        <p:nvPicPr>
          <p:cNvPr id="14" name="Picture 13" descr="&quot;&quot;">
            <a:extLst>
              <a:ext uri="{FF2B5EF4-FFF2-40B4-BE49-F238E27FC236}">
                <a16:creationId xmlns:a16="http://schemas.microsoft.com/office/drawing/2014/main" id="{05CDC106-9C81-7A40-BB8A-B7DF19C9EDE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29515" y="4899086"/>
            <a:ext cx="786384" cy="786384"/>
          </a:xfrm>
          <a:prstGeom prst="rect">
            <a:avLst/>
          </a:prstGeom>
        </p:spPr>
      </p:pic>
      <p:pic>
        <p:nvPicPr>
          <p:cNvPr id="15" name="Picture 14" descr="&quot;&quot;">
            <a:extLst>
              <a:ext uri="{FF2B5EF4-FFF2-40B4-BE49-F238E27FC236}">
                <a16:creationId xmlns:a16="http://schemas.microsoft.com/office/drawing/2014/main" id="{886A1DE3-B152-3441-A9DF-07DB503D510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599912" y="3998810"/>
            <a:ext cx="786384" cy="786384"/>
          </a:xfrm>
          <a:prstGeom prst="rect">
            <a:avLst/>
          </a:prstGeom>
        </p:spPr>
      </p:pic>
      <p:pic>
        <p:nvPicPr>
          <p:cNvPr id="16" name="Picture 15" descr="&quot;&quot;">
            <a:extLst>
              <a:ext uri="{FF2B5EF4-FFF2-40B4-BE49-F238E27FC236}">
                <a16:creationId xmlns:a16="http://schemas.microsoft.com/office/drawing/2014/main" id="{ED373EEA-B7E3-A74A-B04A-D9531EBBE4C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672715" y="3998810"/>
            <a:ext cx="786384" cy="786384"/>
          </a:xfrm>
          <a:prstGeom prst="rect">
            <a:avLst/>
          </a:prstGeom>
        </p:spPr>
      </p:pic>
      <p:pic>
        <p:nvPicPr>
          <p:cNvPr id="17" name="Picture 16" descr="&quot;&quot;">
            <a:extLst>
              <a:ext uri="{FF2B5EF4-FFF2-40B4-BE49-F238E27FC236}">
                <a16:creationId xmlns:a16="http://schemas.microsoft.com/office/drawing/2014/main" id="{AB8F4161-C426-F548-9A1B-7F3D5AFEA36F}"/>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745518" y="3998810"/>
            <a:ext cx="786384" cy="786384"/>
          </a:xfrm>
          <a:prstGeom prst="rect">
            <a:avLst/>
          </a:prstGeom>
        </p:spPr>
      </p:pic>
      <p:pic>
        <p:nvPicPr>
          <p:cNvPr id="18" name="Picture 17" descr="&quot;&quot;">
            <a:extLst>
              <a:ext uri="{FF2B5EF4-FFF2-40B4-BE49-F238E27FC236}">
                <a16:creationId xmlns:a16="http://schemas.microsoft.com/office/drawing/2014/main" id="{653D92FA-2C57-5B4A-AE57-2FB73FF3436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843915" y="3998810"/>
            <a:ext cx="786384" cy="786384"/>
          </a:xfrm>
          <a:prstGeom prst="rect">
            <a:avLst/>
          </a:prstGeom>
        </p:spPr>
      </p:pic>
      <p:pic>
        <p:nvPicPr>
          <p:cNvPr id="19" name="Picture 18" descr="&quot;&quot;">
            <a:extLst>
              <a:ext uri="{FF2B5EF4-FFF2-40B4-BE49-F238E27FC236}">
                <a16:creationId xmlns:a16="http://schemas.microsoft.com/office/drawing/2014/main" id="{E8DFBBE0-C8EE-4B4B-B8A2-A3191C9E0784}"/>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29515" y="3998810"/>
            <a:ext cx="786384" cy="786384"/>
          </a:xfrm>
          <a:prstGeom prst="rect">
            <a:avLst/>
          </a:prstGeom>
        </p:spPr>
      </p:pic>
      <p:pic>
        <p:nvPicPr>
          <p:cNvPr id="20" name="Picture 19" descr="&quot;&quot;">
            <a:extLst>
              <a:ext uri="{FF2B5EF4-FFF2-40B4-BE49-F238E27FC236}">
                <a16:creationId xmlns:a16="http://schemas.microsoft.com/office/drawing/2014/main" id="{6E9153D5-259C-6D4E-A8CD-6F4107E73E34}"/>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587115" y="3065148"/>
            <a:ext cx="786384" cy="786384"/>
          </a:xfrm>
          <a:prstGeom prst="rect">
            <a:avLst/>
          </a:prstGeom>
        </p:spPr>
      </p:pic>
      <p:pic>
        <p:nvPicPr>
          <p:cNvPr id="21" name="Picture 20" descr="&quot;&quot;">
            <a:extLst>
              <a:ext uri="{FF2B5EF4-FFF2-40B4-BE49-F238E27FC236}">
                <a16:creationId xmlns:a16="http://schemas.microsoft.com/office/drawing/2014/main" id="{93F35981-14FD-4A4D-85A0-EA6FD678044F}"/>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685370" y="3065148"/>
            <a:ext cx="786384" cy="786384"/>
          </a:xfrm>
          <a:prstGeom prst="rect">
            <a:avLst/>
          </a:prstGeom>
        </p:spPr>
      </p:pic>
      <p:pic>
        <p:nvPicPr>
          <p:cNvPr id="22" name="Picture 21" descr="&quot;&quot;">
            <a:extLst>
              <a:ext uri="{FF2B5EF4-FFF2-40B4-BE49-F238E27FC236}">
                <a16:creationId xmlns:a16="http://schemas.microsoft.com/office/drawing/2014/main" id="{2387C41C-EB73-CA4A-B153-1A62B1994F26}"/>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772031" y="3065148"/>
            <a:ext cx="786384" cy="786384"/>
          </a:xfrm>
          <a:prstGeom prst="rect">
            <a:avLst/>
          </a:prstGeom>
        </p:spPr>
      </p:pic>
      <p:pic>
        <p:nvPicPr>
          <p:cNvPr id="23" name="Picture 22" descr="&quot;&quot;">
            <a:extLst>
              <a:ext uri="{FF2B5EF4-FFF2-40B4-BE49-F238E27FC236}">
                <a16:creationId xmlns:a16="http://schemas.microsoft.com/office/drawing/2014/main" id="{2AF33734-F605-CB41-B6CA-0989037F97EB}"/>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843915" y="3065148"/>
            <a:ext cx="786384" cy="786384"/>
          </a:xfrm>
          <a:prstGeom prst="rect">
            <a:avLst/>
          </a:prstGeom>
        </p:spPr>
      </p:pic>
      <p:pic>
        <p:nvPicPr>
          <p:cNvPr id="24" name="Picture 23" descr="&quot;&quot;&quot;&quot;">
            <a:extLst>
              <a:ext uri="{FF2B5EF4-FFF2-40B4-BE49-F238E27FC236}">
                <a16:creationId xmlns:a16="http://schemas.microsoft.com/office/drawing/2014/main" id="{9C4C953D-8B64-EC41-B9D2-143DD08316CF}"/>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929515" y="3065148"/>
            <a:ext cx="786384" cy="786384"/>
          </a:xfrm>
          <a:prstGeom prst="rect">
            <a:avLst/>
          </a:prstGeom>
        </p:spPr>
      </p:pic>
      <p:pic>
        <p:nvPicPr>
          <p:cNvPr id="25" name="Picture 24" descr="&quot;&quot;">
            <a:extLst>
              <a:ext uri="{FF2B5EF4-FFF2-40B4-BE49-F238E27FC236}">
                <a16:creationId xmlns:a16="http://schemas.microsoft.com/office/drawing/2014/main" id="{1A5BB376-FD7D-774E-89E3-29D00B33CD31}"/>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587115" y="2112648"/>
            <a:ext cx="786384" cy="786384"/>
          </a:xfrm>
          <a:prstGeom prst="rect">
            <a:avLst/>
          </a:prstGeom>
        </p:spPr>
      </p:pic>
      <p:pic>
        <p:nvPicPr>
          <p:cNvPr id="26" name="Picture 25" descr="&quot;&quot;">
            <a:extLst>
              <a:ext uri="{FF2B5EF4-FFF2-40B4-BE49-F238E27FC236}">
                <a16:creationId xmlns:a16="http://schemas.microsoft.com/office/drawing/2014/main" id="{2794162D-2A39-9647-9217-00B79A6AFE58}"/>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700147" y="2112648"/>
            <a:ext cx="786384" cy="786384"/>
          </a:xfrm>
          <a:prstGeom prst="rect">
            <a:avLst/>
          </a:prstGeom>
        </p:spPr>
      </p:pic>
      <p:pic>
        <p:nvPicPr>
          <p:cNvPr id="27" name="Picture 26" descr="&quot;&quot;">
            <a:extLst>
              <a:ext uri="{FF2B5EF4-FFF2-40B4-BE49-F238E27FC236}">
                <a16:creationId xmlns:a16="http://schemas.microsoft.com/office/drawing/2014/main" id="{238D0321-81A0-8D4B-A716-E96A3899CA40}"/>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772031" y="2112648"/>
            <a:ext cx="786384" cy="786384"/>
          </a:xfrm>
          <a:prstGeom prst="rect">
            <a:avLst/>
          </a:prstGeom>
        </p:spPr>
      </p:pic>
      <p:pic>
        <p:nvPicPr>
          <p:cNvPr id="28" name="Picture 27" descr="&quot;&quot;">
            <a:extLst>
              <a:ext uri="{FF2B5EF4-FFF2-40B4-BE49-F238E27FC236}">
                <a16:creationId xmlns:a16="http://schemas.microsoft.com/office/drawing/2014/main" id="{9D03166F-6A08-4440-A471-38E719A0DB59}"/>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843915" y="2112648"/>
            <a:ext cx="786384" cy="786384"/>
          </a:xfrm>
          <a:prstGeom prst="rect">
            <a:avLst/>
          </a:prstGeom>
        </p:spPr>
      </p:pic>
      <p:pic>
        <p:nvPicPr>
          <p:cNvPr id="29" name="Picture 28" descr="&quot;&quot;">
            <a:extLst>
              <a:ext uri="{FF2B5EF4-FFF2-40B4-BE49-F238E27FC236}">
                <a16:creationId xmlns:a16="http://schemas.microsoft.com/office/drawing/2014/main" id="{2AAEC89E-C92E-AE48-AA47-806C035F1C6B}"/>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915799" y="2112648"/>
            <a:ext cx="786384" cy="786384"/>
          </a:xfrm>
          <a:prstGeom prst="rect">
            <a:avLst/>
          </a:prstGeom>
        </p:spPr>
      </p:pic>
      <p:pic>
        <p:nvPicPr>
          <p:cNvPr id="30" name="Picture 29" descr="&quot;&quot;">
            <a:extLst>
              <a:ext uri="{FF2B5EF4-FFF2-40B4-BE49-F238E27FC236}">
                <a16:creationId xmlns:a16="http://schemas.microsoft.com/office/drawing/2014/main" id="{A657ED5F-A20A-2A42-B25D-932F6DBFD77E}"/>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4587115" y="1184532"/>
            <a:ext cx="786384" cy="786384"/>
          </a:xfrm>
          <a:prstGeom prst="rect">
            <a:avLst/>
          </a:prstGeom>
        </p:spPr>
      </p:pic>
      <p:pic>
        <p:nvPicPr>
          <p:cNvPr id="31" name="Picture 30" descr="&quot;&quot;">
            <a:extLst>
              <a:ext uri="{FF2B5EF4-FFF2-40B4-BE49-F238E27FC236}">
                <a16:creationId xmlns:a16="http://schemas.microsoft.com/office/drawing/2014/main" id="{81A90C51-5362-DA41-B4C3-B3FB7EBA77AB}"/>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3672715" y="1184532"/>
            <a:ext cx="786384" cy="786384"/>
          </a:xfrm>
          <a:prstGeom prst="rect">
            <a:avLst/>
          </a:prstGeom>
        </p:spPr>
      </p:pic>
      <p:pic>
        <p:nvPicPr>
          <p:cNvPr id="32" name="Picture 31" descr="&quot;&quot;">
            <a:extLst>
              <a:ext uri="{FF2B5EF4-FFF2-40B4-BE49-F238E27FC236}">
                <a16:creationId xmlns:a16="http://schemas.microsoft.com/office/drawing/2014/main" id="{31DA7726-4596-4E48-8659-EB56E7F48CD6}"/>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708023" y="1184532"/>
            <a:ext cx="786384" cy="786384"/>
          </a:xfrm>
          <a:prstGeom prst="rect">
            <a:avLst/>
          </a:prstGeom>
        </p:spPr>
      </p:pic>
      <p:pic>
        <p:nvPicPr>
          <p:cNvPr id="33" name="Picture 32" descr="&quot;&quot;">
            <a:extLst>
              <a:ext uri="{FF2B5EF4-FFF2-40B4-BE49-F238E27FC236}">
                <a16:creationId xmlns:a16="http://schemas.microsoft.com/office/drawing/2014/main" id="{5666B0B5-1223-B44F-92B9-4D07042FD3EA}"/>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843915" y="1184532"/>
            <a:ext cx="786384" cy="786384"/>
          </a:xfrm>
          <a:prstGeom prst="rect">
            <a:avLst/>
          </a:prstGeom>
        </p:spPr>
      </p:pic>
      <p:pic>
        <p:nvPicPr>
          <p:cNvPr id="34" name="Picture 33" descr="&quot;&quot;">
            <a:extLst>
              <a:ext uri="{FF2B5EF4-FFF2-40B4-BE49-F238E27FC236}">
                <a16:creationId xmlns:a16="http://schemas.microsoft.com/office/drawing/2014/main" id="{530C9E3D-5D2C-CB44-BE5D-85630287F710}"/>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929515" y="1184532"/>
            <a:ext cx="786384" cy="786384"/>
          </a:xfrm>
          <a:prstGeom prst="rect">
            <a:avLst/>
          </a:prstGeom>
        </p:spPr>
      </p:pic>
      <p:pic>
        <p:nvPicPr>
          <p:cNvPr id="35" name="Picture 34" descr="&quot;&quot;">
            <a:extLst>
              <a:ext uri="{FF2B5EF4-FFF2-40B4-BE49-F238E27FC236}">
                <a16:creationId xmlns:a16="http://schemas.microsoft.com/office/drawing/2014/main" id="{332EDCA0-9832-2042-8C9E-2F65AD5C9905}"/>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587115" y="283848"/>
            <a:ext cx="786384" cy="786384"/>
          </a:xfrm>
          <a:prstGeom prst="rect">
            <a:avLst/>
          </a:prstGeom>
        </p:spPr>
      </p:pic>
      <p:pic>
        <p:nvPicPr>
          <p:cNvPr id="36" name="Picture 35" descr="&quot;&quot;">
            <a:extLst>
              <a:ext uri="{FF2B5EF4-FFF2-40B4-BE49-F238E27FC236}">
                <a16:creationId xmlns:a16="http://schemas.microsoft.com/office/drawing/2014/main" id="{C3B4F004-81F4-F845-B571-40ED7FC5DB6F}"/>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3658999" y="283848"/>
            <a:ext cx="786384" cy="786384"/>
          </a:xfrm>
          <a:prstGeom prst="rect">
            <a:avLst/>
          </a:prstGeom>
        </p:spPr>
      </p:pic>
      <p:pic>
        <p:nvPicPr>
          <p:cNvPr id="37" name="Picture 36" descr="&quot;&quot;">
            <a:extLst>
              <a:ext uri="{FF2B5EF4-FFF2-40B4-BE49-F238E27FC236}">
                <a16:creationId xmlns:a16="http://schemas.microsoft.com/office/drawing/2014/main" id="{3A191BAE-2826-2149-992C-D9477AF91DF3}"/>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2758315" y="283848"/>
            <a:ext cx="786384" cy="786384"/>
          </a:xfrm>
          <a:prstGeom prst="rect">
            <a:avLst/>
          </a:prstGeom>
        </p:spPr>
      </p:pic>
      <p:pic>
        <p:nvPicPr>
          <p:cNvPr id="38" name="Picture 37" descr="&quot;&quot;">
            <a:extLst>
              <a:ext uri="{FF2B5EF4-FFF2-40B4-BE49-F238E27FC236}">
                <a16:creationId xmlns:a16="http://schemas.microsoft.com/office/drawing/2014/main" id="{5AB8061D-BF8E-374F-8C16-3CC37D2A2EF9}"/>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830199" y="283848"/>
            <a:ext cx="786384" cy="786384"/>
          </a:xfrm>
          <a:prstGeom prst="rect">
            <a:avLst/>
          </a:prstGeom>
        </p:spPr>
      </p:pic>
      <p:pic>
        <p:nvPicPr>
          <p:cNvPr id="40" name="Picture 39" descr="&quot;&quot;">
            <a:extLst>
              <a:ext uri="{FF2B5EF4-FFF2-40B4-BE49-F238E27FC236}">
                <a16:creationId xmlns:a16="http://schemas.microsoft.com/office/drawing/2014/main" id="{24B499A3-F570-8A45-9418-EB3483650FA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331317" y="2114660"/>
            <a:ext cx="786384" cy="786384"/>
          </a:xfrm>
          <a:prstGeom prst="rect">
            <a:avLst/>
          </a:prstGeom>
        </p:spPr>
      </p:pic>
      <p:pic>
        <p:nvPicPr>
          <p:cNvPr id="41" name="Picture 40" descr="&quot;&quot;">
            <a:extLst>
              <a:ext uri="{FF2B5EF4-FFF2-40B4-BE49-F238E27FC236}">
                <a16:creationId xmlns:a16="http://schemas.microsoft.com/office/drawing/2014/main" id="{A10ADDAF-F490-A04E-A640-24C61002ECCD}"/>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117701" y="1552798"/>
            <a:ext cx="2227130" cy="2227130"/>
          </a:xfrm>
          <a:prstGeom prst="rect">
            <a:avLst/>
          </a:prstGeom>
        </p:spPr>
      </p:pic>
      <p:pic>
        <p:nvPicPr>
          <p:cNvPr id="39" name="Picture 38" descr="&quot;&quot;">
            <a:extLst>
              <a:ext uri="{FF2B5EF4-FFF2-40B4-BE49-F238E27FC236}">
                <a16:creationId xmlns:a16="http://schemas.microsoft.com/office/drawing/2014/main" id="{6CD8E36D-51DC-6F4C-A74A-C7E9F727EE90}"/>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929515" y="283848"/>
            <a:ext cx="786384" cy="786384"/>
          </a:xfrm>
          <a:prstGeom prst="rect">
            <a:avLst/>
          </a:prstGeom>
        </p:spPr>
      </p:pic>
    </p:spTree>
    <p:extLst>
      <p:ext uri="{BB962C8B-B14F-4D97-AF65-F5344CB8AC3E}">
        <p14:creationId xmlns:p14="http://schemas.microsoft.com/office/powerpoint/2010/main" val="768039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 for Single Column Slide-White</a:t>
            </a:r>
          </a:p>
        </p:txBody>
      </p:sp>
      <p:pic>
        <p:nvPicPr>
          <p:cNvPr id="6" name="Picture Placeholder 5" descr="&quot;&quot;"/>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63" b="63"/>
          <a:stretch>
            <a:fillRect/>
          </a:stretch>
        </p:blipFill>
        <p:spPr/>
      </p:pic>
      <p:sp>
        <p:nvSpPr>
          <p:cNvPr id="3" name="Content Placeholder 2"/>
          <p:cNvSpPr>
            <a:spLocks noGrp="1"/>
          </p:cNvSpPr>
          <p:nvPr>
            <p:ph idx="1"/>
          </p:nvPr>
        </p:nvSpPr>
        <p:spPr/>
        <p:txBody>
          <a:bodyPr/>
          <a:lstStyle/>
          <a:p>
            <a:pPr marL="285750" indent="-285750">
              <a:spcBef>
                <a:spcPts val="1200"/>
              </a:spcBef>
              <a:buSzPct val="100000"/>
              <a:buBlip>
                <a:blip r:embed="rId3"/>
              </a:buBlip>
            </a:pPr>
            <a:r>
              <a:rPr lang="en-US" dirty="0">
                <a:latin typeface="Gill Sans" charset="0"/>
                <a:ea typeface="Gill Sans" charset="0"/>
                <a:cs typeface="Gill Sans" charset="0"/>
              </a:rPr>
              <a:t>Custom bullet points are already built in</a:t>
            </a:r>
          </a:p>
          <a:p>
            <a:pPr marL="285750" indent="-285750">
              <a:spcBef>
                <a:spcPts val="1200"/>
              </a:spcBef>
              <a:buSzPct val="100000"/>
              <a:buBlip>
                <a:blip r:embed="rId3"/>
              </a:buBlip>
            </a:pPr>
            <a:r>
              <a:rPr lang="en-US" dirty="0">
                <a:latin typeface="Gill Sans" charset="0"/>
                <a:ea typeface="Gill Sans" charset="0"/>
                <a:cs typeface="Gill Sans" charset="0"/>
              </a:rPr>
              <a:t>Make sure points are summaries, not full sentences</a:t>
            </a:r>
          </a:p>
          <a:p>
            <a:pPr marL="285750" indent="-285750">
              <a:spcBef>
                <a:spcPts val="1200"/>
              </a:spcBef>
              <a:buSzPct val="100000"/>
              <a:buBlip>
                <a:blip r:embed="rId3"/>
              </a:buBlip>
            </a:pPr>
            <a:r>
              <a:rPr lang="en-US" dirty="0">
                <a:latin typeface="Gill Sans" charset="0"/>
                <a:ea typeface="Gill Sans" charset="0"/>
                <a:cs typeface="Gill Sans" charset="0"/>
              </a:rPr>
              <a:t>Students can read this or listen to you, but they can’t do both</a:t>
            </a:r>
          </a:p>
          <a:p>
            <a:endParaRPr lang="en-US" dirty="0"/>
          </a:p>
        </p:txBody>
      </p:sp>
    </p:spTree>
    <p:extLst>
      <p:ext uri="{BB962C8B-B14F-4D97-AF65-F5344CB8AC3E}">
        <p14:creationId xmlns:p14="http://schemas.microsoft.com/office/powerpoint/2010/main" val="42319280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1">
            <a:extLst>
              <a:ext uri="{FF2B5EF4-FFF2-40B4-BE49-F238E27FC236}">
                <a16:creationId xmlns:a16="http://schemas.microsoft.com/office/drawing/2014/main" id="{D7BE7717-C57C-314A-A83E-498187191257}"/>
              </a:ext>
            </a:extLst>
          </p:cNvPr>
          <p:cNvSpPr>
            <a:spLocks noGrp="1"/>
          </p:cNvSpPr>
          <p:nvPr>
            <p:ph type="title"/>
          </p:nvPr>
        </p:nvSpPr>
        <p:spPr>
          <a:xfrm>
            <a:off x="6904892" y="393699"/>
            <a:ext cx="4448908" cy="1296989"/>
          </a:xfrm>
        </p:spPr>
        <p:txBody>
          <a:bodyPr>
            <a:normAutofit/>
          </a:bodyPr>
          <a:lstStyle/>
          <a:p>
            <a:r>
              <a:rPr lang="en-US" dirty="0"/>
              <a:t>Icons - Orange</a:t>
            </a:r>
            <a:br>
              <a:rPr lang="en-US" dirty="0"/>
            </a:br>
            <a:endParaRPr lang="en-US" dirty="0"/>
          </a:p>
        </p:txBody>
      </p:sp>
      <p:sp>
        <p:nvSpPr>
          <p:cNvPr id="4" name="TextBox 3">
            <a:extLst>
              <a:ext uri="{FF2B5EF4-FFF2-40B4-BE49-F238E27FC236}">
                <a16:creationId xmlns:a16="http://schemas.microsoft.com/office/drawing/2014/main" id="{BB62102F-83A2-C348-8BBA-A36104499986}"/>
              </a:ext>
            </a:extLst>
          </p:cNvPr>
          <p:cNvSpPr txBox="1"/>
          <p:nvPr/>
        </p:nvSpPr>
        <p:spPr>
          <a:xfrm>
            <a:off x="6496050" y="1352550"/>
            <a:ext cx="4591050" cy="1477328"/>
          </a:xfrm>
          <a:prstGeom prst="rect">
            <a:avLst/>
          </a:prstGeom>
          <a:noFill/>
        </p:spPr>
        <p:txBody>
          <a:bodyPr wrap="square" rtlCol="0">
            <a:spAutoFit/>
          </a:bodyPr>
          <a:lstStyle/>
          <a:p>
            <a:r>
              <a:rPr lang="en-US" dirty="0">
                <a:latin typeface="Gill Sans" charset="0"/>
                <a:ea typeface="Gill Sans" charset="0"/>
                <a:cs typeface="Gill Sans" charset="0"/>
              </a:rPr>
              <a:t>This is a slide of icons that you can choose to place in other parts of your presentation. </a:t>
            </a:r>
          </a:p>
          <a:p>
            <a:endParaRPr lang="en-US" dirty="0">
              <a:latin typeface="Gill Sans" charset="0"/>
              <a:ea typeface="Gill Sans" charset="0"/>
              <a:cs typeface="Gill Sans" charset="0"/>
            </a:endParaRPr>
          </a:p>
          <a:p>
            <a:r>
              <a:rPr lang="en-US" dirty="0">
                <a:latin typeface="Gill Sans" charset="0"/>
                <a:ea typeface="Gill Sans" charset="0"/>
                <a:cs typeface="Gill Sans" charset="0"/>
              </a:rPr>
              <a:t>Copy and paste any of these onto another slide. They can be scaled without losing quality. </a:t>
            </a:r>
          </a:p>
        </p:txBody>
      </p:sp>
      <p:pic>
        <p:nvPicPr>
          <p:cNvPr id="5" name="Picture 4" descr="&quot;&quot;">
            <a:extLst>
              <a:ext uri="{FF2B5EF4-FFF2-40B4-BE49-F238E27FC236}">
                <a16:creationId xmlns:a16="http://schemas.microsoft.com/office/drawing/2014/main" id="{A2E361EC-1A0E-F744-80BD-58CF51D3D6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16491" y="5840260"/>
            <a:ext cx="788928" cy="788928"/>
          </a:xfrm>
          <a:prstGeom prst="rect">
            <a:avLst/>
          </a:prstGeom>
        </p:spPr>
      </p:pic>
      <p:pic>
        <p:nvPicPr>
          <p:cNvPr id="6" name="Picture 5" descr="&quot;&quot;">
            <a:extLst>
              <a:ext uri="{FF2B5EF4-FFF2-40B4-BE49-F238E27FC236}">
                <a16:creationId xmlns:a16="http://schemas.microsoft.com/office/drawing/2014/main" id="{3357066C-B1B7-B24C-838E-3201A3F06D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90919" y="5840260"/>
            <a:ext cx="788928" cy="788928"/>
          </a:xfrm>
          <a:prstGeom prst="rect">
            <a:avLst/>
          </a:prstGeom>
        </p:spPr>
      </p:pic>
      <p:pic>
        <p:nvPicPr>
          <p:cNvPr id="7" name="Picture 6" descr="&quot;&quot;">
            <a:extLst>
              <a:ext uri="{FF2B5EF4-FFF2-40B4-BE49-F238E27FC236}">
                <a16:creationId xmlns:a16="http://schemas.microsoft.com/office/drawing/2014/main" id="{91721947-31F9-9C4B-A75B-F813CD961F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65347" y="5840260"/>
            <a:ext cx="788928" cy="788928"/>
          </a:xfrm>
          <a:prstGeom prst="rect">
            <a:avLst/>
          </a:prstGeom>
        </p:spPr>
      </p:pic>
      <p:pic>
        <p:nvPicPr>
          <p:cNvPr id="8" name="Picture 7" descr="&quot;&quot;">
            <a:extLst>
              <a:ext uri="{FF2B5EF4-FFF2-40B4-BE49-F238E27FC236}">
                <a16:creationId xmlns:a16="http://schemas.microsoft.com/office/drawing/2014/main" id="{FFEB77A3-4276-1043-90EE-4BACEF6458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50947" y="5840260"/>
            <a:ext cx="788928" cy="788928"/>
          </a:xfrm>
          <a:prstGeom prst="rect">
            <a:avLst/>
          </a:prstGeom>
        </p:spPr>
      </p:pic>
      <p:pic>
        <p:nvPicPr>
          <p:cNvPr id="9" name="Picture 8" descr="&quot;&quot;">
            <a:extLst>
              <a:ext uri="{FF2B5EF4-FFF2-40B4-BE49-F238E27FC236}">
                <a16:creationId xmlns:a16="http://schemas.microsoft.com/office/drawing/2014/main" id="{E310BC5C-2E84-C14F-9AE9-86386A2BCF4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6547" y="5840260"/>
            <a:ext cx="788928" cy="788928"/>
          </a:xfrm>
          <a:prstGeom prst="rect">
            <a:avLst/>
          </a:prstGeom>
        </p:spPr>
      </p:pic>
      <p:pic>
        <p:nvPicPr>
          <p:cNvPr id="10" name="Picture 9" descr="&quot;&quot;">
            <a:extLst>
              <a:ext uri="{FF2B5EF4-FFF2-40B4-BE49-F238E27FC236}">
                <a16:creationId xmlns:a16="http://schemas.microsoft.com/office/drawing/2014/main" id="{C5EA8E6F-C1F6-A844-83B3-1E82864B60B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05319" y="4844902"/>
            <a:ext cx="788928" cy="788928"/>
          </a:xfrm>
          <a:prstGeom prst="rect">
            <a:avLst/>
          </a:prstGeom>
        </p:spPr>
      </p:pic>
      <p:pic>
        <p:nvPicPr>
          <p:cNvPr id="11" name="Picture 10" descr="&quot;&quot;">
            <a:extLst>
              <a:ext uri="{FF2B5EF4-FFF2-40B4-BE49-F238E27FC236}">
                <a16:creationId xmlns:a16="http://schemas.microsoft.com/office/drawing/2014/main" id="{C4336E9E-1F30-E444-8ECF-0391B2BDB4D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79747" y="4844902"/>
            <a:ext cx="788928" cy="788928"/>
          </a:xfrm>
          <a:prstGeom prst="rect">
            <a:avLst/>
          </a:prstGeom>
        </p:spPr>
      </p:pic>
      <p:pic>
        <p:nvPicPr>
          <p:cNvPr id="12" name="Picture 11" descr="&quot;&quot;">
            <a:extLst>
              <a:ext uri="{FF2B5EF4-FFF2-40B4-BE49-F238E27FC236}">
                <a16:creationId xmlns:a16="http://schemas.microsoft.com/office/drawing/2014/main" id="{4440848D-CD2E-A645-83A6-C861CD1C47E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76519" y="4844902"/>
            <a:ext cx="788928" cy="788928"/>
          </a:xfrm>
          <a:prstGeom prst="rect">
            <a:avLst/>
          </a:prstGeom>
        </p:spPr>
      </p:pic>
      <p:pic>
        <p:nvPicPr>
          <p:cNvPr id="13" name="Picture 12" descr="&quot;&quot;">
            <a:extLst>
              <a:ext uri="{FF2B5EF4-FFF2-40B4-BE49-F238E27FC236}">
                <a16:creationId xmlns:a16="http://schemas.microsoft.com/office/drawing/2014/main" id="{A8375EA7-48AE-2641-A41B-FB499811AA9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863804" y="4844902"/>
            <a:ext cx="788928" cy="788928"/>
          </a:xfrm>
          <a:prstGeom prst="rect">
            <a:avLst/>
          </a:prstGeom>
        </p:spPr>
      </p:pic>
      <p:pic>
        <p:nvPicPr>
          <p:cNvPr id="14" name="Picture 13" descr="&quot;&quot;">
            <a:extLst>
              <a:ext uri="{FF2B5EF4-FFF2-40B4-BE49-F238E27FC236}">
                <a16:creationId xmlns:a16="http://schemas.microsoft.com/office/drawing/2014/main" id="{ACE6E8A0-0A18-C544-86D7-A8CC1DD9BF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47719" y="4844902"/>
            <a:ext cx="788928" cy="788928"/>
          </a:xfrm>
          <a:prstGeom prst="rect">
            <a:avLst/>
          </a:prstGeom>
        </p:spPr>
      </p:pic>
      <p:pic>
        <p:nvPicPr>
          <p:cNvPr id="15" name="Picture 14" descr="&quot;&quot;">
            <a:extLst>
              <a:ext uri="{FF2B5EF4-FFF2-40B4-BE49-F238E27FC236}">
                <a16:creationId xmlns:a16="http://schemas.microsoft.com/office/drawing/2014/main" id="{0D713141-9608-A248-A700-E23F2615C5C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605319" y="3979774"/>
            <a:ext cx="788928" cy="788928"/>
          </a:xfrm>
          <a:prstGeom prst="rect">
            <a:avLst/>
          </a:prstGeom>
        </p:spPr>
      </p:pic>
      <p:pic>
        <p:nvPicPr>
          <p:cNvPr id="16" name="Picture 15" descr="&quot;&quot;">
            <a:extLst>
              <a:ext uri="{FF2B5EF4-FFF2-40B4-BE49-F238E27FC236}">
                <a16:creationId xmlns:a16="http://schemas.microsoft.com/office/drawing/2014/main" id="{3B749F5E-AA9F-444A-B5C2-7AFBCE50E3C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690919" y="3979774"/>
            <a:ext cx="788928" cy="788928"/>
          </a:xfrm>
          <a:prstGeom prst="rect">
            <a:avLst/>
          </a:prstGeom>
        </p:spPr>
      </p:pic>
      <p:pic>
        <p:nvPicPr>
          <p:cNvPr id="17" name="Picture 16" descr="&quot;&quot;">
            <a:extLst>
              <a:ext uri="{FF2B5EF4-FFF2-40B4-BE49-F238E27FC236}">
                <a16:creationId xmlns:a16="http://schemas.microsoft.com/office/drawing/2014/main" id="{7BF5064A-C9B1-5045-BDCC-3886A1D156E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776519" y="3979774"/>
            <a:ext cx="788928" cy="788928"/>
          </a:xfrm>
          <a:prstGeom prst="rect">
            <a:avLst/>
          </a:prstGeom>
        </p:spPr>
      </p:pic>
      <p:pic>
        <p:nvPicPr>
          <p:cNvPr id="18" name="Picture 17" descr="&quot;&quot;">
            <a:extLst>
              <a:ext uri="{FF2B5EF4-FFF2-40B4-BE49-F238E27FC236}">
                <a16:creationId xmlns:a16="http://schemas.microsoft.com/office/drawing/2014/main" id="{3081F455-C890-E243-8240-D2F773FD591C}"/>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981177" y="4022632"/>
            <a:ext cx="658698" cy="658698"/>
          </a:xfrm>
          <a:prstGeom prst="rect">
            <a:avLst/>
          </a:prstGeom>
        </p:spPr>
      </p:pic>
      <p:pic>
        <p:nvPicPr>
          <p:cNvPr id="19" name="Picture 18" descr="&quot;&quot;">
            <a:extLst>
              <a:ext uri="{FF2B5EF4-FFF2-40B4-BE49-F238E27FC236}">
                <a16:creationId xmlns:a16="http://schemas.microsoft.com/office/drawing/2014/main" id="{D4782253-7B05-E549-866E-56949FCC473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47719" y="3979774"/>
            <a:ext cx="788928" cy="788928"/>
          </a:xfrm>
          <a:prstGeom prst="rect">
            <a:avLst/>
          </a:prstGeom>
        </p:spPr>
      </p:pic>
      <p:pic>
        <p:nvPicPr>
          <p:cNvPr id="20" name="Picture 19" descr="&quot;&quot;">
            <a:extLst>
              <a:ext uri="{FF2B5EF4-FFF2-40B4-BE49-F238E27FC236}">
                <a16:creationId xmlns:a16="http://schemas.microsoft.com/office/drawing/2014/main" id="{F80913A8-7A93-B946-B400-6D471425038D}"/>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605319" y="3027274"/>
            <a:ext cx="788928" cy="788928"/>
          </a:xfrm>
          <a:prstGeom prst="rect">
            <a:avLst/>
          </a:prstGeom>
        </p:spPr>
      </p:pic>
      <p:pic>
        <p:nvPicPr>
          <p:cNvPr id="21" name="Picture 20" descr="&quot;&quot;">
            <a:extLst>
              <a:ext uri="{FF2B5EF4-FFF2-40B4-BE49-F238E27FC236}">
                <a16:creationId xmlns:a16="http://schemas.microsoft.com/office/drawing/2014/main" id="{AA14D9A5-A818-C144-8D05-EDC090CA7017}"/>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679747" y="3027274"/>
            <a:ext cx="788928" cy="788928"/>
          </a:xfrm>
          <a:prstGeom prst="rect">
            <a:avLst/>
          </a:prstGeom>
        </p:spPr>
      </p:pic>
      <p:pic>
        <p:nvPicPr>
          <p:cNvPr id="22" name="Picture 21" descr="&quot;&quot;">
            <a:extLst>
              <a:ext uri="{FF2B5EF4-FFF2-40B4-BE49-F238E27FC236}">
                <a16:creationId xmlns:a16="http://schemas.microsoft.com/office/drawing/2014/main" id="{FF98910E-F7F5-C04C-B3BF-3BC566BD6076}"/>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776519" y="3027274"/>
            <a:ext cx="788928" cy="788928"/>
          </a:xfrm>
          <a:prstGeom prst="rect">
            <a:avLst/>
          </a:prstGeom>
        </p:spPr>
      </p:pic>
      <p:pic>
        <p:nvPicPr>
          <p:cNvPr id="23" name="Picture 22" descr="&quot;&quot;">
            <a:extLst>
              <a:ext uri="{FF2B5EF4-FFF2-40B4-BE49-F238E27FC236}">
                <a16:creationId xmlns:a16="http://schemas.microsoft.com/office/drawing/2014/main" id="{2BD6CCA5-B432-5E43-8354-907EECE95BC6}"/>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850947" y="3027274"/>
            <a:ext cx="788928" cy="788928"/>
          </a:xfrm>
          <a:prstGeom prst="rect">
            <a:avLst/>
          </a:prstGeom>
        </p:spPr>
      </p:pic>
      <p:pic>
        <p:nvPicPr>
          <p:cNvPr id="24" name="Picture 23" descr="&quot;&quot;">
            <a:extLst>
              <a:ext uri="{FF2B5EF4-FFF2-40B4-BE49-F238E27FC236}">
                <a16:creationId xmlns:a16="http://schemas.microsoft.com/office/drawing/2014/main" id="{AF2F40AE-2CD7-FF4B-A90E-7FF8AB75AC00}"/>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947719" y="3027274"/>
            <a:ext cx="788928" cy="788928"/>
          </a:xfrm>
          <a:prstGeom prst="rect">
            <a:avLst/>
          </a:prstGeom>
        </p:spPr>
      </p:pic>
      <p:pic>
        <p:nvPicPr>
          <p:cNvPr id="25" name="Picture 24" descr="&quot;&quot;">
            <a:extLst>
              <a:ext uri="{FF2B5EF4-FFF2-40B4-BE49-F238E27FC236}">
                <a16:creationId xmlns:a16="http://schemas.microsoft.com/office/drawing/2014/main" id="{1CF245FA-970B-364E-9908-357E13A2A927}"/>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605319" y="2063602"/>
            <a:ext cx="788928" cy="788928"/>
          </a:xfrm>
          <a:prstGeom prst="rect">
            <a:avLst/>
          </a:prstGeom>
        </p:spPr>
      </p:pic>
      <p:pic>
        <p:nvPicPr>
          <p:cNvPr id="26" name="Picture 25" descr="&quot;&quot;">
            <a:extLst>
              <a:ext uri="{FF2B5EF4-FFF2-40B4-BE49-F238E27FC236}">
                <a16:creationId xmlns:a16="http://schemas.microsoft.com/office/drawing/2014/main" id="{12415560-EF5F-3243-87E6-17974488038F}"/>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702091" y="2063602"/>
            <a:ext cx="788928" cy="788928"/>
          </a:xfrm>
          <a:prstGeom prst="rect">
            <a:avLst/>
          </a:prstGeom>
        </p:spPr>
      </p:pic>
      <p:pic>
        <p:nvPicPr>
          <p:cNvPr id="27" name="Picture 26" descr="&quot;&quot;">
            <a:extLst>
              <a:ext uri="{FF2B5EF4-FFF2-40B4-BE49-F238E27FC236}">
                <a16:creationId xmlns:a16="http://schemas.microsoft.com/office/drawing/2014/main" id="{A2F275DB-A0AD-0143-AF80-F3A41A56B35E}"/>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776519" y="2063602"/>
            <a:ext cx="788928" cy="788928"/>
          </a:xfrm>
          <a:prstGeom prst="rect">
            <a:avLst/>
          </a:prstGeom>
        </p:spPr>
      </p:pic>
      <p:pic>
        <p:nvPicPr>
          <p:cNvPr id="28" name="Picture 27" descr="&quot;&quot;">
            <a:extLst>
              <a:ext uri="{FF2B5EF4-FFF2-40B4-BE49-F238E27FC236}">
                <a16:creationId xmlns:a16="http://schemas.microsoft.com/office/drawing/2014/main" id="{FBA61EA5-68D2-D54C-BD16-CE8EE19B314F}"/>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850947" y="2063602"/>
            <a:ext cx="788928" cy="788928"/>
          </a:xfrm>
          <a:prstGeom prst="rect">
            <a:avLst/>
          </a:prstGeom>
        </p:spPr>
      </p:pic>
      <p:pic>
        <p:nvPicPr>
          <p:cNvPr id="29" name="Picture 28" descr="&quot;&quot;">
            <a:extLst>
              <a:ext uri="{FF2B5EF4-FFF2-40B4-BE49-F238E27FC236}">
                <a16:creationId xmlns:a16="http://schemas.microsoft.com/office/drawing/2014/main" id="{21231C32-1A94-1743-B155-6E32908CF97C}"/>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936547" y="2063602"/>
            <a:ext cx="788928" cy="788928"/>
          </a:xfrm>
          <a:prstGeom prst="rect">
            <a:avLst/>
          </a:prstGeom>
        </p:spPr>
      </p:pic>
      <p:pic>
        <p:nvPicPr>
          <p:cNvPr id="30" name="Picture 29" descr="&quot;&quot;">
            <a:extLst>
              <a:ext uri="{FF2B5EF4-FFF2-40B4-BE49-F238E27FC236}">
                <a16:creationId xmlns:a16="http://schemas.microsoft.com/office/drawing/2014/main" id="{F83EF6EE-EEA1-4649-B611-7F8FE92C9FD4}"/>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4609840" y="1149202"/>
            <a:ext cx="788928" cy="788928"/>
          </a:xfrm>
          <a:prstGeom prst="rect">
            <a:avLst/>
          </a:prstGeom>
        </p:spPr>
      </p:pic>
      <p:pic>
        <p:nvPicPr>
          <p:cNvPr id="31" name="Picture 30" descr="&quot;&quot;">
            <a:extLst>
              <a:ext uri="{FF2B5EF4-FFF2-40B4-BE49-F238E27FC236}">
                <a16:creationId xmlns:a16="http://schemas.microsoft.com/office/drawing/2014/main" id="{959F92AE-9AD2-2348-8611-A34BFADC541B}"/>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3690060" y="1149202"/>
            <a:ext cx="788928" cy="788928"/>
          </a:xfrm>
          <a:prstGeom prst="rect">
            <a:avLst/>
          </a:prstGeom>
        </p:spPr>
      </p:pic>
      <p:pic>
        <p:nvPicPr>
          <p:cNvPr id="32" name="Picture 31" descr="&quot;&quot;">
            <a:extLst>
              <a:ext uri="{FF2B5EF4-FFF2-40B4-BE49-F238E27FC236}">
                <a16:creationId xmlns:a16="http://schemas.microsoft.com/office/drawing/2014/main" id="{CFCCB2D3-2DB9-5C43-AE52-A354FA53E295}"/>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754175" y="1149202"/>
            <a:ext cx="788928" cy="788928"/>
          </a:xfrm>
          <a:prstGeom prst="rect">
            <a:avLst/>
          </a:prstGeom>
        </p:spPr>
      </p:pic>
      <p:pic>
        <p:nvPicPr>
          <p:cNvPr id="33" name="Picture 32" descr="&quot;&quot;">
            <a:extLst>
              <a:ext uri="{FF2B5EF4-FFF2-40B4-BE49-F238E27FC236}">
                <a16:creationId xmlns:a16="http://schemas.microsoft.com/office/drawing/2014/main" id="{97B1B067-7965-854E-B923-F2D37EDA0C5A}"/>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850947" y="1149202"/>
            <a:ext cx="788928" cy="788928"/>
          </a:xfrm>
          <a:prstGeom prst="rect">
            <a:avLst/>
          </a:prstGeom>
        </p:spPr>
      </p:pic>
      <p:pic>
        <p:nvPicPr>
          <p:cNvPr id="34" name="Picture 33" descr="&quot;&quot;">
            <a:extLst>
              <a:ext uri="{FF2B5EF4-FFF2-40B4-BE49-F238E27FC236}">
                <a16:creationId xmlns:a16="http://schemas.microsoft.com/office/drawing/2014/main" id="{5828DAED-8874-BA48-835B-C752744FB0BE}"/>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947719" y="1149202"/>
            <a:ext cx="788928" cy="788928"/>
          </a:xfrm>
          <a:prstGeom prst="rect">
            <a:avLst/>
          </a:prstGeom>
        </p:spPr>
      </p:pic>
      <p:pic>
        <p:nvPicPr>
          <p:cNvPr id="35" name="Picture 34" descr="&quot;&quot;">
            <a:extLst>
              <a:ext uri="{FF2B5EF4-FFF2-40B4-BE49-F238E27FC236}">
                <a16:creationId xmlns:a16="http://schemas.microsoft.com/office/drawing/2014/main" id="{156D6F72-30A9-6B4E-BC76-53C546C474E3}"/>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609840" y="245974"/>
            <a:ext cx="788928" cy="788928"/>
          </a:xfrm>
          <a:prstGeom prst="rect">
            <a:avLst/>
          </a:prstGeom>
        </p:spPr>
      </p:pic>
      <p:pic>
        <p:nvPicPr>
          <p:cNvPr id="36" name="Picture 35" descr="&quot;&quot;">
            <a:extLst>
              <a:ext uri="{FF2B5EF4-FFF2-40B4-BE49-F238E27FC236}">
                <a16:creationId xmlns:a16="http://schemas.microsoft.com/office/drawing/2014/main" id="{620A5D1F-60B5-C143-9420-94D86807ED28}"/>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3679747" y="245974"/>
            <a:ext cx="788928" cy="788928"/>
          </a:xfrm>
          <a:prstGeom prst="rect">
            <a:avLst/>
          </a:prstGeom>
        </p:spPr>
      </p:pic>
      <p:pic>
        <p:nvPicPr>
          <p:cNvPr id="37" name="Picture 36" descr="&quot;&quot;">
            <a:extLst>
              <a:ext uri="{FF2B5EF4-FFF2-40B4-BE49-F238E27FC236}">
                <a16:creationId xmlns:a16="http://schemas.microsoft.com/office/drawing/2014/main" id="{F2FD1228-5240-B844-B5AB-F3F69A45CDA5}"/>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2776519" y="245974"/>
            <a:ext cx="788928" cy="788928"/>
          </a:xfrm>
          <a:prstGeom prst="rect">
            <a:avLst/>
          </a:prstGeom>
        </p:spPr>
      </p:pic>
      <p:pic>
        <p:nvPicPr>
          <p:cNvPr id="38" name="Picture 37" descr="&quot;&quot;">
            <a:extLst>
              <a:ext uri="{FF2B5EF4-FFF2-40B4-BE49-F238E27FC236}">
                <a16:creationId xmlns:a16="http://schemas.microsoft.com/office/drawing/2014/main" id="{BB7CC3B9-5EEA-A644-9836-32628CA11C1F}"/>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850947" y="245974"/>
            <a:ext cx="788928" cy="788928"/>
          </a:xfrm>
          <a:prstGeom prst="rect">
            <a:avLst/>
          </a:prstGeom>
        </p:spPr>
      </p:pic>
      <p:pic>
        <p:nvPicPr>
          <p:cNvPr id="39" name="Picture 38" descr="&quot;&quot;">
            <a:extLst>
              <a:ext uri="{FF2B5EF4-FFF2-40B4-BE49-F238E27FC236}">
                <a16:creationId xmlns:a16="http://schemas.microsoft.com/office/drawing/2014/main" id="{FD7CAC84-681A-2E4D-948A-015C797F73FF}"/>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947719" y="232510"/>
            <a:ext cx="788928" cy="788928"/>
          </a:xfrm>
          <a:prstGeom prst="rect">
            <a:avLst/>
          </a:prstGeom>
        </p:spPr>
      </p:pic>
    </p:spTree>
    <p:extLst>
      <p:ext uri="{BB962C8B-B14F-4D97-AF65-F5344CB8AC3E}">
        <p14:creationId xmlns:p14="http://schemas.microsoft.com/office/powerpoint/2010/main" val="2514469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 for Single Column Slide-Black</a:t>
            </a:r>
          </a:p>
        </p:txBody>
      </p:sp>
      <p:pic>
        <p:nvPicPr>
          <p:cNvPr id="5" name="Picture Placeholder 4" descr="&quot;&quot;"/>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63" b="63"/>
          <a:stretch>
            <a:fillRect/>
          </a:stretch>
        </p:blipFill>
        <p:spPr/>
      </p:pic>
      <p:sp>
        <p:nvSpPr>
          <p:cNvPr id="3" name="Content Placeholder 2"/>
          <p:cNvSpPr>
            <a:spLocks noGrp="1"/>
          </p:cNvSpPr>
          <p:nvPr>
            <p:ph idx="1"/>
          </p:nvPr>
        </p:nvSpPr>
        <p:spPr/>
        <p:txBody>
          <a:bodyPr/>
          <a:lstStyle/>
          <a:p>
            <a:pPr marL="285750" indent="-285750">
              <a:spcBef>
                <a:spcPts val="1200"/>
              </a:spcBef>
              <a:buSzPct val="100000"/>
              <a:buBlip>
                <a:blip r:embed="rId3"/>
              </a:buBlip>
            </a:pPr>
            <a:r>
              <a:rPr lang="en-US" dirty="0">
                <a:latin typeface="Gill Sans" charset="0"/>
                <a:ea typeface="Gill Sans" charset="0"/>
                <a:cs typeface="Gill Sans" charset="0"/>
              </a:rPr>
              <a:t>This slide will include bullet points for text</a:t>
            </a:r>
          </a:p>
          <a:p>
            <a:pPr marL="285750" indent="-285750">
              <a:spcBef>
                <a:spcPts val="1200"/>
              </a:spcBef>
              <a:buSzPct val="100000"/>
              <a:buBlip>
                <a:blip r:embed="rId3"/>
              </a:buBlip>
            </a:pPr>
            <a:r>
              <a:rPr lang="en-US" dirty="0">
                <a:latin typeface="Gill Sans" charset="0"/>
                <a:ea typeface="Gill Sans" charset="0"/>
                <a:cs typeface="Gill Sans" charset="0"/>
              </a:rPr>
              <a:t>Make sure points are summaries, not full sentences</a:t>
            </a:r>
          </a:p>
          <a:p>
            <a:pPr marL="285750" indent="-285750">
              <a:spcBef>
                <a:spcPts val="1200"/>
              </a:spcBef>
              <a:buSzPct val="100000"/>
              <a:buBlip>
                <a:blip r:embed="rId3"/>
              </a:buBlip>
            </a:pPr>
            <a:r>
              <a:rPr lang="en-US" dirty="0">
                <a:latin typeface="Gill Sans" charset="0"/>
                <a:ea typeface="Gill Sans" charset="0"/>
                <a:cs typeface="Gill Sans" charset="0"/>
              </a:rPr>
              <a:t>Students can read this or listen to you, but they can’t do both</a:t>
            </a:r>
          </a:p>
          <a:p>
            <a:endParaRPr lang="en-US" dirty="0"/>
          </a:p>
        </p:txBody>
      </p:sp>
    </p:spTree>
    <p:extLst>
      <p:ext uri="{BB962C8B-B14F-4D97-AF65-F5344CB8AC3E}">
        <p14:creationId xmlns:p14="http://schemas.microsoft.com/office/powerpoint/2010/main" val="3027885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 of Three Major Concepts-White</a:t>
            </a:r>
          </a:p>
        </p:txBody>
      </p:sp>
      <p:sp>
        <p:nvSpPr>
          <p:cNvPr id="4" name="Text Placeholder 3"/>
          <p:cNvSpPr>
            <a:spLocks noGrp="1"/>
          </p:cNvSpPr>
          <p:nvPr>
            <p:ph type="body" sz="quarter" idx="11"/>
          </p:nvPr>
        </p:nvSpPr>
        <p:spPr/>
        <p:txBody>
          <a:bodyPr/>
          <a:lstStyle/>
          <a:p>
            <a:r>
              <a:rPr lang="en-US" dirty="0"/>
              <a:t>Concept Two</a:t>
            </a:r>
          </a:p>
        </p:txBody>
      </p:sp>
      <p:sp>
        <p:nvSpPr>
          <p:cNvPr id="3" name="Text Placeholder 2"/>
          <p:cNvSpPr>
            <a:spLocks noGrp="1"/>
          </p:cNvSpPr>
          <p:nvPr>
            <p:ph type="body" sz="quarter" idx="10"/>
          </p:nvPr>
        </p:nvSpPr>
        <p:spPr/>
        <p:txBody>
          <a:bodyPr/>
          <a:lstStyle/>
          <a:p>
            <a:r>
              <a:rPr lang="en-US" dirty="0"/>
              <a:t>Concept One</a:t>
            </a:r>
          </a:p>
        </p:txBody>
      </p:sp>
      <p:sp>
        <p:nvSpPr>
          <p:cNvPr id="5" name="Text Placeholder 4"/>
          <p:cNvSpPr>
            <a:spLocks noGrp="1"/>
          </p:cNvSpPr>
          <p:nvPr>
            <p:ph type="body" sz="quarter" idx="12"/>
          </p:nvPr>
        </p:nvSpPr>
        <p:spPr/>
        <p:txBody>
          <a:bodyPr/>
          <a:lstStyle/>
          <a:p>
            <a:r>
              <a:rPr lang="en-US" dirty="0"/>
              <a:t>Concept Three</a:t>
            </a:r>
          </a:p>
        </p:txBody>
      </p:sp>
    </p:spTree>
    <p:extLst>
      <p:ext uri="{BB962C8B-B14F-4D97-AF65-F5344CB8AC3E}">
        <p14:creationId xmlns:p14="http://schemas.microsoft.com/office/powerpoint/2010/main" val="1156733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 of Three Major Concepts-Black</a:t>
            </a:r>
          </a:p>
        </p:txBody>
      </p:sp>
      <p:sp>
        <p:nvSpPr>
          <p:cNvPr id="4" name="Text Placeholder 3"/>
          <p:cNvSpPr>
            <a:spLocks noGrp="1"/>
          </p:cNvSpPr>
          <p:nvPr>
            <p:ph type="body" sz="quarter" idx="11"/>
          </p:nvPr>
        </p:nvSpPr>
        <p:spPr/>
        <p:txBody>
          <a:bodyPr/>
          <a:lstStyle/>
          <a:p>
            <a:r>
              <a:rPr lang="en-US" dirty="0"/>
              <a:t>Concept Two</a:t>
            </a:r>
          </a:p>
        </p:txBody>
      </p:sp>
      <p:sp>
        <p:nvSpPr>
          <p:cNvPr id="3" name="Text Placeholder 2"/>
          <p:cNvSpPr>
            <a:spLocks noGrp="1"/>
          </p:cNvSpPr>
          <p:nvPr>
            <p:ph type="body" sz="quarter" idx="10"/>
          </p:nvPr>
        </p:nvSpPr>
        <p:spPr/>
        <p:txBody>
          <a:bodyPr/>
          <a:lstStyle/>
          <a:p>
            <a:r>
              <a:rPr lang="en-US" dirty="0"/>
              <a:t>Concept One</a:t>
            </a:r>
          </a:p>
        </p:txBody>
      </p:sp>
      <p:sp>
        <p:nvSpPr>
          <p:cNvPr id="5" name="Text Placeholder 4"/>
          <p:cNvSpPr>
            <a:spLocks noGrp="1"/>
          </p:cNvSpPr>
          <p:nvPr>
            <p:ph type="body" sz="quarter" idx="12"/>
          </p:nvPr>
        </p:nvSpPr>
        <p:spPr/>
        <p:txBody>
          <a:bodyPr/>
          <a:lstStyle/>
          <a:p>
            <a:r>
              <a:rPr lang="en-US" dirty="0"/>
              <a:t>Concept Three</a:t>
            </a:r>
          </a:p>
        </p:txBody>
      </p:sp>
    </p:spTree>
    <p:extLst>
      <p:ext uri="{BB962C8B-B14F-4D97-AF65-F5344CB8AC3E}">
        <p14:creationId xmlns:p14="http://schemas.microsoft.com/office/powerpoint/2010/main" val="4164102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Verdana" charset="0"/>
                <a:ea typeface="Verdana" charset="0"/>
                <a:cs typeface="Verdana" charset="0"/>
              </a:rPr>
              <a:t>Transition To Next Section</a:t>
            </a:r>
            <a:endParaRPr lang="en-US" dirty="0"/>
          </a:p>
        </p:txBody>
      </p:sp>
      <p:pic>
        <p:nvPicPr>
          <p:cNvPr id="4" name="Picture Placeholder 3" descr="&quot;&quot;"/>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95" r="95"/>
          <a:stretch>
            <a:fillRect/>
          </a:stretch>
        </p:blipFill>
        <p:spPr/>
      </p:pic>
    </p:spTree>
    <p:extLst>
      <p:ext uri="{BB962C8B-B14F-4D97-AF65-F5344CB8AC3E}">
        <p14:creationId xmlns:p14="http://schemas.microsoft.com/office/powerpoint/2010/main" val="1456496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A Vertical Picture is Worth a Thousand Words-White</a:t>
            </a:r>
          </a:p>
        </p:txBody>
      </p:sp>
      <p:pic>
        <p:nvPicPr>
          <p:cNvPr id="6" name="Picture Placeholder 5" descr="&quot;&quot;"/>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t="63" b="63"/>
          <a:stretch>
            <a:fillRect/>
          </a:stretch>
        </p:blipFill>
        <p:spPr/>
      </p:pic>
      <p:sp>
        <p:nvSpPr>
          <p:cNvPr id="3" name="Content Placeholder 2"/>
          <p:cNvSpPr>
            <a:spLocks noGrp="1"/>
          </p:cNvSpPr>
          <p:nvPr>
            <p:ph idx="1"/>
          </p:nvPr>
        </p:nvSpPr>
        <p:spPr/>
        <p:txBody>
          <a:bodyPr/>
          <a:lstStyle/>
          <a:p>
            <a:pPr marL="285750" indent="-285750">
              <a:spcBef>
                <a:spcPts val="1200"/>
              </a:spcBef>
              <a:buSzPct val="100000"/>
              <a:buBlip>
                <a:blip r:embed="rId4"/>
              </a:buBlip>
            </a:pPr>
            <a:r>
              <a:rPr lang="en-US" dirty="0">
                <a:latin typeface="Gill Sans" charset="0"/>
                <a:ea typeface="Gill Sans" charset="0"/>
                <a:cs typeface="Gill Sans" charset="0"/>
              </a:rPr>
              <a:t>Include explanatory text here if necessary</a:t>
            </a:r>
          </a:p>
          <a:p>
            <a:pPr marL="285750" indent="-285750">
              <a:spcBef>
                <a:spcPts val="1200"/>
              </a:spcBef>
              <a:buSzPct val="100000"/>
              <a:buBlip>
                <a:blip r:embed="rId4"/>
              </a:buBlip>
            </a:pPr>
            <a:r>
              <a:rPr lang="en-US" dirty="0">
                <a:latin typeface="Gill Sans" charset="0"/>
                <a:ea typeface="Gill Sans" charset="0"/>
                <a:cs typeface="Gill Sans" charset="0"/>
              </a:rPr>
              <a:t>Additional text can be placed here as well</a:t>
            </a:r>
          </a:p>
          <a:p>
            <a:endParaRPr lang="en-US" dirty="0"/>
          </a:p>
        </p:txBody>
      </p:sp>
      <p:sp>
        <p:nvSpPr>
          <p:cNvPr id="2" name="Picture Placeholder 1" descr="&quot;&quot;"/>
          <p:cNvSpPr>
            <a:spLocks noGrp="1"/>
          </p:cNvSpPr>
          <p:nvPr>
            <p:ph type="pic" sz="quarter" idx="10"/>
          </p:nvPr>
        </p:nvSpPr>
        <p:spPr/>
      </p:sp>
    </p:spTree>
    <p:extLst>
      <p:ext uri="{BB962C8B-B14F-4D97-AF65-F5344CB8AC3E}">
        <p14:creationId xmlns:p14="http://schemas.microsoft.com/office/powerpoint/2010/main" val="3886023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solidFill>
                  <a:schemeClr val="bg1"/>
                </a:solidFill>
              </a:rPr>
              <a:t>A Vertical Picture is Worth a Thousand Words-Black</a:t>
            </a:r>
            <a:endParaRPr lang="en-US" dirty="0"/>
          </a:p>
        </p:txBody>
      </p:sp>
      <p:pic>
        <p:nvPicPr>
          <p:cNvPr id="6" name="Picture Placeholder 5" descr="&quot;&quot;"/>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t="63" b="63"/>
          <a:stretch>
            <a:fillRect/>
          </a:stretch>
        </p:blipFill>
        <p:spPr/>
      </p:pic>
      <p:sp>
        <p:nvSpPr>
          <p:cNvPr id="2" name="Content Placeholder 1"/>
          <p:cNvSpPr>
            <a:spLocks noGrp="1"/>
          </p:cNvSpPr>
          <p:nvPr>
            <p:ph idx="1"/>
          </p:nvPr>
        </p:nvSpPr>
        <p:spPr/>
        <p:txBody>
          <a:bodyPr/>
          <a:lstStyle/>
          <a:p>
            <a:pPr marL="285750" indent="-285750">
              <a:spcBef>
                <a:spcPts val="1200"/>
              </a:spcBef>
              <a:buSzPct val="100000"/>
              <a:buBlip>
                <a:blip r:embed="rId4"/>
              </a:buBlip>
            </a:pPr>
            <a:r>
              <a:rPr lang="en-US" dirty="0">
                <a:latin typeface="Gill Sans" charset="0"/>
                <a:ea typeface="Gill Sans" charset="0"/>
                <a:cs typeface="Gill Sans" charset="0"/>
              </a:rPr>
              <a:t>Include Explanatory text here if necessary</a:t>
            </a:r>
          </a:p>
          <a:p>
            <a:pPr marL="285750" indent="-285750">
              <a:spcBef>
                <a:spcPts val="1200"/>
              </a:spcBef>
              <a:buSzPct val="100000"/>
              <a:buBlip>
                <a:blip r:embed="rId4"/>
              </a:buBlip>
            </a:pPr>
            <a:r>
              <a:rPr lang="en-US" dirty="0">
                <a:latin typeface="Gill Sans" charset="0"/>
                <a:ea typeface="Gill Sans" charset="0"/>
                <a:cs typeface="Gill Sans" charset="0"/>
              </a:rPr>
              <a:t>Additional text can be placed here as well</a:t>
            </a:r>
          </a:p>
          <a:p>
            <a:endParaRPr lang="en-US" dirty="0"/>
          </a:p>
        </p:txBody>
      </p:sp>
      <p:sp>
        <p:nvSpPr>
          <p:cNvPr id="5" name="Picture Placeholder 4" descr="&quot;&quot;"/>
          <p:cNvSpPr>
            <a:spLocks noGrp="1"/>
          </p:cNvSpPr>
          <p:nvPr>
            <p:ph type="pic" sz="quarter" idx="10"/>
          </p:nvPr>
        </p:nvSpPr>
        <p:spPr/>
      </p:sp>
    </p:spTree>
    <p:extLst>
      <p:ext uri="{BB962C8B-B14F-4D97-AF65-F5344CB8AC3E}">
        <p14:creationId xmlns:p14="http://schemas.microsoft.com/office/powerpoint/2010/main" val="101584006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11.0&quot;&gt;&lt;object type=&quot;1&quot; unique_id=&quot;10001&quot;&gt;&lt;object type=&quot;2&quot; unique_id=&quot;11257&quot;&gt;&lt;object type=&quot;3&quot; unique_id=&quot;11746&quot;&gt;&lt;property id=&quot;20148&quot; value=&quot;5&quot;/&gt;&lt;property id=&quot;20300&quot; value=&quot;Slide 1&quot;/&gt;&lt;property id=&quot;20307&quot; value=&quot;265&quot;/&gt;&lt;/object&gt;&lt;object type=&quot;3&quot; unique_id=&quot;11747&quot;&gt;&lt;property id=&quot;20148&quot; value=&quot;5&quot;/&gt;&lt;property id=&quot;20300&quot; value=&quot;Slide 2 - &amp;quot;TITLE OF YOUR PRESENTATION&amp;quot;&quot;/&gt;&lt;property id=&quot;20307&quot; value=&quot;266&quot;/&gt;&lt;/object&gt;&lt;object type=&quot;3&quot; unique_id=&quot;11887&quot;&gt;&lt;property id=&quot;20148&quot; value=&quot;5&quot;/&gt;&lt;property id=&quot;20300&quot; value=&quot;Slide 3 - &amp;quot;Title for Single Column Slide&amp;quot;&quot;/&gt;&lt;property id=&quot;20307&quot; value=&quot;267&quot;/&gt;&lt;/object&gt;&lt;object type=&quot;3&quot; unique_id=&quot;11915&quot;&gt;&lt;property id=&quot;20148&quot; value=&quot;5&quot;/&gt;&lt;property id=&quot;20300&quot; value=&quot;Slide 4 - &amp;quot;Title for Single Column Slide&amp;quot;&quot;/&gt;&lt;property id=&quot;20307&quot; value=&quot;268&quot;/&gt;&lt;/object&gt;&lt;object type=&quot;3&quot; unique_id=&quot;11916&quot;&gt;&lt;property id=&quot;20148&quot; value=&quot;5&quot;/&gt;&lt;property id=&quot;20300&quot; value=&quot;Slide 5 - &amp;quot;Title of Three Major Concepts&amp;quot;&quot;/&gt;&lt;property id=&quot;20307&quot; value=&quot;269&quot;/&gt;&lt;/object&gt;&lt;object type=&quot;3&quot; unique_id=&quot;11966&quot;&gt;&lt;property id=&quot;20148&quot; value=&quot;5&quot;/&gt;&lt;property id=&quot;20300&quot; value=&quot;Slide 6 - &amp;quot;Title of Three Major Concepts&amp;quot;&quot;/&gt;&lt;property id=&quot;20307&quot; value=&quot;270&quot;/&gt;&lt;/object&gt;&lt;object type=&quot;3&quot; unique_id=&quot;11967&quot;&gt;&lt;property id=&quot;20148&quot; value=&quot;5&quot;/&gt;&lt;property id=&quot;20300&quot; value=&quot;Slide 7 - &amp;quot;Transition To Next Section&amp;quot;&quot;/&gt;&lt;property id=&quot;20307&quot; value=&quot;271&quot;/&gt;&lt;/object&gt;&lt;object type=&quot;3&quot; unique_id=&quot;11968&quot;&gt;&lt;property id=&quot;20148&quot; value=&quot;5&quot;/&gt;&lt;property id=&quot;20300&quot; value=&quot;Slide 8 - &amp;quot;A Vertical Picture is Worth a Thousand Words&amp;quot;&quot;/&gt;&lt;property id=&quot;20307&quot; value=&quot;272&quot;/&gt;&lt;/object&gt;&lt;object type=&quot;3&quot; unique_id=&quot;12109&quot;&gt;&lt;property id=&quot;20148&quot; value=&quot;5&quot;/&gt;&lt;property id=&quot;20300&quot; value=&quot;Slide 9 - &amp;quot;A Vertical Picture is Worth a Thousand Words&amp;quot;&quot;/&gt;&lt;property id=&quot;20307&quot; value=&quot;273&quot;/&gt;&lt;/object&gt;&lt;object type=&quot;3&quot; unique_id=&quot;12110&quot;&gt;&lt;property id=&quot;20148&quot; value=&quot;5&quot;/&gt;&lt;property id=&quot;20300&quot; value=&quot;Slide 10 - &amp;quot;A Horizontal Image&amp;quot;&quot;/&gt;&lt;property id=&quot;20307&quot; value=&quot;274&quot;/&gt;&lt;/object&gt;&lt;object type=&quot;3&quot; unique_id=&quot;12111&quot;&gt;&lt;property id=&quot;20148&quot; value=&quot;5&quot;/&gt;&lt;property id=&quot;20300&quot; value=&quot;Slide 11 - &amp;quot;A Horizontal Image&amp;quot;&quot;/&gt;&lt;property id=&quot;20307&quot; value=&quot;275&quot;/&gt;&lt;/object&gt;&lt;object type=&quot;3&quot; unique_id=&quot;12112&quot;&gt;&lt;property id=&quot;20148&quot; value=&quot;5&quot;/&gt;&lt;property id=&quot;20300&quot; value=&quot;Slide 12 - &amp;quot;Title for Three Column Slide with Icons&amp;quot;&quot;/&gt;&lt;property id=&quot;20307&quot; value=&quot;276&quot;/&gt;&lt;/object&gt;&lt;object type=&quot;3&quot; unique_id=&quot;12113&quot;&gt;&lt;property id=&quot;20148&quot; value=&quot;5&quot;/&gt;&lt;property id=&quot;20300&quot; value=&quot;Slide 13 - &amp;quot;Title for Three Column Slide&amp;quot;&quot;/&gt;&lt;property id=&quot;20307&quot; value=&quot;277&quot;/&gt;&lt;/object&gt;&lt;object type=&quot;3&quot; unique_id=&quot;12114&quot;&gt;&lt;property id=&quot;20148&quot; value=&quot;5&quot;/&gt;&lt;property id=&quot;20300&quot; value=&quot;Slide 14 - &amp;quot;Three Columns Without Icons&amp;quot;&quot;/&gt;&lt;property id=&quot;20307&quot; value=&quot;278&quot;/&gt;&lt;/object&gt;&lt;object type=&quot;3&quot; unique_id=&quot;12664&quot;&gt;&lt;property id=&quot;20148&quot; value=&quot;5&quot;/&gt;&lt;property id=&quot;20300&quot; value=&quot;Slide 15 - &amp;quot;Three Columns Without Icons&amp;quot;&quot;/&gt;&lt;property id=&quot;20307&quot; value=&quot;279&quot;/&gt;&lt;/object&gt;&lt;object type=&quot;3&quot; unique_id=&quot;12665&quot;&gt;&lt;property id=&quot;20148&quot; value=&quot;5&quot;/&gt;&lt;property id=&quot;20300&quot; value=&quot;Slide 16 - &amp;quot;Title for Two Column Slide&amp;quot;&quot;/&gt;&lt;property id=&quot;20307&quot; value=&quot;280&quot;/&gt;&lt;/object&gt;&lt;object type=&quot;3&quot; unique_id=&quot;12666&quot;&gt;&lt;property id=&quot;20148&quot; value=&quot;5&quot;/&gt;&lt;property id=&quot;20300&quot; value=&quot;Slide 17 - &amp;quot;Title for Two Column Slide&amp;quot;&quot;/&gt;&lt;property id=&quot;20307&quot; value=&quot;281&quot;/&gt;&lt;/object&gt;&lt;object type=&quot;3&quot; unique_id=&quot;12667&quot;&gt;&lt;property id=&quot;20148&quot; value=&quot;5&quot;/&gt;&lt;property id=&quot;20300&quot; value=&quot;Slide 18&quot;/&gt;&lt;property id=&quot;20307&quot; value=&quot;282&quot;/&gt;&lt;/object&gt;&lt;object type=&quot;3&quot; unique_id=&quot;12668&quot;&gt;&lt;property id=&quot;20148&quot; value=&quot;5&quot;/&gt;&lt;property id=&quot;20300&quot; value=&quot;Slide 19&quot;/&gt;&lt;property id=&quot;20307&quot; value=&quot;283&quot;/&gt;&lt;/object&gt;&lt;object type=&quot;3&quot; unique_id=&quot;12669&quot;&gt;&lt;property id=&quot;20148&quot; value=&quot;5&quot;/&gt;&lt;property id=&quot;20300&quot; value=&quot;Slide 20&quot;/&gt;&lt;property id=&quot;20307&quot; value=&quot;284&quot;/&gt;&lt;/object&gt;&lt;object type=&quot;3&quot; unique_id=&quot;12670&quot;&gt;&lt;property id=&quot;20148&quot; value=&quot;5&quot;/&gt;&lt;property id=&quot;20300&quot; value=&quot;Slide 21&quot;/&gt;&lt;property id=&quot;20307&quot; value=&quot;285&quot;/&gt;&lt;/object&gt;&lt;object type=&quot;3&quot; unique_id=&quot;12671&quot;&gt;&lt;property id=&quot;20148&quot; value=&quot;5&quot;/&gt;&lt;property id=&quot;20300&quot; value=&quot;Slide 22&quot;/&gt;&lt;property id=&quot;20307&quot; value=&quot;286&quot;/&gt;&lt;/object&gt;&lt;object type=&quot;3&quot; unique_id=&quot;12672&quot;&gt;&lt;property id=&quot;20148&quot; value=&quot;5&quot;/&gt;&lt;property id=&quot;20300&quot; value=&quot;Slide 23&quot;/&gt;&lt;property id=&quot;20307&quot; value=&quot;287&quot;/&gt;&lt;/object&gt;&lt;object type=&quot;3&quot; unique_id=&quot;12673&quot;&gt;&lt;property id=&quot;20148&quot; value=&quot;5&quot;/&gt;&lt;property id=&quot;20300&quot; value=&quot;Slide 24&quot;/&gt;&lt;property id=&quot;20307&quot; value=&quot;288&quot;/&gt;&lt;/object&gt;&lt;object type=&quot;3&quot; unique_id=&quot;12674&quot;&gt;&lt;property id=&quot;20148&quot; value=&quot;5&quot;/&gt;&lt;property id=&quot;20300&quot; value=&quot;Slide 25&quot;/&gt;&lt;property id=&quot;20307&quot; value=&quot;289&quot;/&gt;&lt;/object&gt;&lt;object type=&quot;3&quot; unique_id=&quot;12675&quot;&gt;&lt;property id=&quot;20148&quot; value=&quot;5&quot;/&gt;&lt;property id=&quot;20300&quot; value=&quot;Slide 26 - &amp;quot;Title for Quantifiable Figures&amp;quot;&quot;/&gt;&lt;property id=&quot;20307&quot; value=&quot;290&quot;/&gt;&lt;/object&gt;&lt;object type=&quot;3&quot; unique_id=&quot;12676&quot;&gt;&lt;property id=&quot;20148&quot; value=&quot;5&quot;/&gt;&lt;property id=&quot;20300&quot; value=&quot;Slide 27 - &amp;quot;Timeline Title&amp;quot;&quot;/&gt;&lt;property id=&quot;20307&quot; value=&quot;291&quot;/&gt;&lt;/object&gt;&lt;object type=&quot;3&quot; unique_id=&quot;12677&quot;&gt;&lt;property id=&quot;20148&quot; value=&quot;5&quot;/&gt;&lt;property id=&quot;20300&quot; value=&quot;Slide 28 - &amp;quot;Timeline Title&amp;quot;&quot;/&gt;&lt;property id=&quot;20307&quot; value=&quot;292&quot;/&gt;&lt;/object&gt;&lt;object type=&quot;3&quot; unique_id=&quot;12678&quot;&gt;&lt;property id=&quot;20148&quot; value=&quot;5&quot;/&gt;&lt;property id=&quot;20300&quot; value=&quot;Slide 29 - &amp;quot;Timeline Title&amp;quot;&quot;/&gt;&lt;property id=&quot;20307&quot; value=&quot;293&quot;/&gt;&lt;/object&gt;&lt;object type=&quot;3&quot; unique_id=&quot;12679&quot;&gt;&lt;property id=&quot;20148&quot; value=&quot;5&quot;/&gt;&lt;property id=&quot;20300&quot; value=&quot;Slide 30 - &amp;quot;Timeline Title&amp;quot;&quot;/&gt;&lt;property id=&quot;20307&quot; value=&quot;294&quot;/&gt;&lt;/object&gt;&lt;object type=&quot;3&quot; unique_id=&quot;12680&quot;&gt;&lt;property id=&quot;20148&quot; value=&quot;5&quot;/&gt;&lt;property id=&quot;20300&quot; value=&quot;Slide 31 - &amp;quot;Citations&amp;quot;&quot;/&gt;&lt;property id=&quot;20307&quot; value=&quot;295&quot;/&gt;&lt;/object&gt;&lt;object type=&quot;3&quot; unique_id=&quot;12681&quot;&gt;&lt;property id=&quot;20148&quot; value=&quot;5&quot;/&gt;&lt;property id=&quot;20300&quot; value=&quot;Slide 32 - &amp;quot;THANK YOU&amp;quot;&quot;/&gt;&lt;property id=&quot;20307&quot; value=&quot;296&quot;/&gt;&lt;/object&gt;&lt;object type=&quot;3&quot; unique_id=&quot;12682&quot;&gt;&lt;property id=&quot;20148&quot; value=&quot;5&quot;/&gt;&lt;property id=&quot;20300&quot; value=&quot;Slide 33&quot;/&gt;&lt;property id=&quot;20307&quot; value=&quot;297&quot;/&gt;&lt;/object&gt;&lt;object type=&quot;3&quot; unique_id=&quot;12683&quot;&gt;&lt;property id=&quot;20148&quot; value=&quot;5&quot;/&gt;&lt;property id=&quot;20300&quot; value=&quot;Slide 34&quot;/&gt;&lt;property id=&quot;20307&quot; value=&quot;298&quot;/&gt;&lt;/object&gt;&lt;/object&gt;&lt;object type=&quot;8&quot; unique_id=&quot;11263&quot;&gt;&lt;/object&gt;&lt;/object&gt;&lt;/database&gt;"/>
  <p:tag name="SECTOMILLISECCONVERT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2">
      <a:majorFont>
        <a:latin typeface="Verdana"/>
        <a:ea typeface=""/>
        <a:cs typeface=""/>
      </a:majorFont>
      <a:minorFont>
        <a:latin typeface="Gill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623</TotalTime>
  <Words>1136</Words>
  <Application>Microsoft Macintosh PowerPoint</Application>
  <PresentationFormat>Widescreen</PresentationFormat>
  <Paragraphs>153</Paragraphs>
  <Slides>30</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Calibri</vt:lpstr>
      <vt:lpstr>Courier New</vt:lpstr>
      <vt:lpstr>Gill Sans</vt:lpstr>
      <vt:lpstr>Gill Sans Light</vt:lpstr>
      <vt:lpstr>Times</vt:lpstr>
      <vt:lpstr>Verdana</vt:lpstr>
      <vt:lpstr>Office Theme</vt:lpstr>
      <vt:lpstr>Template Start</vt:lpstr>
      <vt:lpstr>TITLE OF YOUR PRESENTATION</vt:lpstr>
      <vt:lpstr>Title for Single Column Slide-White</vt:lpstr>
      <vt:lpstr>Title for Single Column Slide-Black</vt:lpstr>
      <vt:lpstr>Title of Three Major Concepts-White</vt:lpstr>
      <vt:lpstr>Title of Three Major Concepts-Black</vt:lpstr>
      <vt:lpstr>Transition To Next Section</vt:lpstr>
      <vt:lpstr>A Vertical Picture is Worth a Thousand Words-White</vt:lpstr>
      <vt:lpstr>A Vertical Picture is Worth a Thousand Words-Black</vt:lpstr>
      <vt:lpstr>A Horizontal Image-White</vt:lpstr>
      <vt:lpstr>A Horizontal Image-Black</vt:lpstr>
      <vt:lpstr>Title for Three Column Slide-White</vt:lpstr>
      <vt:lpstr>Title for Three Column Slide-Black</vt:lpstr>
      <vt:lpstr>Three Columns Without Icons-White</vt:lpstr>
      <vt:lpstr>Three Columns Without Icons-Black</vt:lpstr>
      <vt:lpstr>Title for Two Column Slide-White</vt:lpstr>
      <vt:lpstr>Title for Two Column Slide-Black</vt:lpstr>
      <vt:lpstr>Title for big concept-white</vt:lpstr>
      <vt:lpstr>Title for Big concept-black</vt:lpstr>
      <vt:lpstr>Biff Traber, Mayor - White</vt:lpstr>
      <vt:lpstr>Biff Traber, Mayor - Black</vt:lpstr>
      <vt:lpstr>Title for Quantifiable Figures</vt:lpstr>
      <vt:lpstr>Title – 3 Dates White</vt:lpstr>
      <vt:lpstr>Title – 3 Dates Black</vt:lpstr>
      <vt:lpstr>Title – 4 Dates White</vt:lpstr>
      <vt:lpstr>Title – 4 Dates Black</vt:lpstr>
      <vt:lpstr>Citations</vt:lpstr>
      <vt:lpstr>THANK YOU</vt:lpstr>
      <vt:lpstr>Icons - White</vt:lpstr>
      <vt:lpstr>Icons - Orange </vt:lpstr>
    </vt:vector>
  </TitlesOfParts>
  <Company>Oregon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Client Services</dc:creator>
  <cp:lastModifiedBy>Kroening, Melanie</cp:lastModifiedBy>
  <cp:revision>86</cp:revision>
  <dcterms:created xsi:type="dcterms:W3CDTF">2017-12-19T21:24:25Z</dcterms:created>
  <dcterms:modified xsi:type="dcterms:W3CDTF">2019-12-06T21:03:05Z</dcterms:modified>
</cp:coreProperties>
</file>